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Lst>
  <p:sldIdLst>
    <p:sldId id="256" r:id="rId3"/>
    <p:sldId id="257" r:id="rId4"/>
    <p:sldId id="258" r:id="rId5"/>
    <p:sldId id="259" r:id="rId6"/>
    <p:sldId id="260" r:id="rId7"/>
    <p:sldId id="261" r:id="rId8"/>
  </p:sldIdLst>
  <p:sldSz cx="9144000" cy="6858000" type="screen4x3"/>
  <p:notesSz cx="7559675" cy="10691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72" y="10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w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w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w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w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w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w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w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w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4.wmf"/><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image" Target="../media/image18.wmf"/><Relationship Id="rId4" Type="http://schemas.openxmlformats.org/officeDocument/2006/relationships/image" Target="../media/image17.w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5.wmf"/><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21.wmf"/><Relationship Id="rId4" Type="http://schemas.openxmlformats.org/officeDocument/2006/relationships/image" Target="../media/image20.wmf"/></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w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w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w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w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w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w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w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7.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SK:KK_Titelchart_vierzeilig">
    <p:bg>
      <p:bgPr>
        <a:solidFill>
          <a:schemeClr val="lt1"/>
        </a:solidFill>
        <a:effectLst/>
      </p:bgPr>
    </p:bg>
    <p:spTree>
      <p:nvGrpSpPr>
        <p:cNvPr id="1" name=""/>
        <p:cNvGrpSpPr/>
        <p:nvPr/>
      </p:nvGrpSpPr>
      <p:grpSpPr>
        <a:xfrm>
          <a:off x="0" y="0"/>
          <a:ext cx="0" cy="0"/>
          <a:chOff x="0" y="0"/>
          <a:chExt cx="0" cy="0"/>
        </a:xfrm>
      </p:grpSpPr>
      <p:sp>
        <p:nvSpPr>
          <p:cNvPr id="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C7D764B-0588-4102-AF66-3B003182D77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pic>
        <p:nvPicPr>
          <p:cNvPr id="3" name="Bild 12"/>
          <p:cNvPicPr/>
          <p:nvPr/>
        </p:nvPicPr>
        <p:blipFill>
          <a:blip r:embed="rId2"/>
          <a:srcRect t="-6529"/>
          <a:stretch/>
        </p:blipFill>
        <p:spPr>
          <a:xfrm>
            <a:off x="-14400" y="-1503360"/>
            <a:ext cx="9265680" cy="7384320"/>
          </a:xfrm>
          <a:prstGeom prst="rect">
            <a:avLst/>
          </a:prstGeom>
          <a:noFill/>
          <a:ln w="0">
            <a:noFill/>
          </a:ln>
        </p:spPr>
      </p:pic>
      <p:cxnSp>
        <p:nvCxnSpPr>
          <p:cNvPr id="4" name="Gerade Verbindung 10"/>
          <p:cNvCxnSpPr/>
          <p:nvPr/>
        </p:nvCxnSpPr>
        <p:spPr>
          <a:xfrm>
            <a:off x="1544400" y="4076640"/>
            <a:ext cx="1789920" cy="720"/>
          </a:xfrm>
          <a:prstGeom prst="straightConnector1">
            <a:avLst/>
          </a:prstGeom>
          <a:ln w="25400">
            <a:solidFill>
              <a:srgbClr val="FFF147"/>
            </a:solidFill>
            <a:round/>
          </a:ln>
        </p:spPr>
      </p:cxnSp>
      <p:sp>
        <p:nvSpPr>
          <p:cNvPr id="5" name="Freihandform 5"/>
          <p:cNvSpPr/>
          <p:nvPr/>
        </p:nvSpPr>
        <p:spPr>
          <a:xfrm>
            <a:off x="658800" y="765000"/>
            <a:ext cx="6720840" cy="331200"/>
          </a:xfrm>
          <a:custGeom>
            <a:avLst/>
            <a:gdLst>
              <a:gd name="textAreaLeft" fmla="*/ 0 w 6720840"/>
              <a:gd name="textAreaRight" fmla="*/ 6721560 w 6720840"/>
              <a:gd name="textAreaTop" fmla="*/ 0 h 331200"/>
              <a:gd name="textAreaBottom" fmla="*/ 331920 h 331200"/>
              <a:gd name="GluePoint1X" fmla="*/ 5092931 w 5092931"/>
              <a:gd name="GluePoint1Y" fmla="*/ 332509 h 332509"/>
              <a:gd name="GluePoint2X" fmla="*/ 5092931 w 5092931"/>
              <a:gd name="GluePoint2Y" fmla="*/ 0 h 332509"/>
              <a:gd name="GluePoint3X" fmla="*/ 0 w 5092931"/>
              <a:gd name="GluePoint3Y" fmla="*/ 0 h 332509"/>
            </a:gdLst>
            <a:ahLst/>
            <a:cxnLst>
              <a:cxn ang="0">
                <a:pos x="GluePoint1X" y="GluePoint1Y"/>
              </a:cxn>
              <a:cxn ang="0">
                <a:pos x="GluePoint2X" y="GluePoint2Y"/>
              </a:cxn>
              <a:cxn ang="0">
                <a:pos x="GluePoint3X" y="GluePoint3Y"/>
              </a:cxn>
            </a:cxnLst>
            <a:rect l="textAreaLeft" t="textAreaTop" r="textAreaRight" b="textAreaBottom"/>
            <a:pathLst>
              <a:path w="5092931" h="332509">
                <a:moveTo>
                  <a:pt x="5092931" y="332509"/>
                </a:moveTo>
                <a:lnTo>
                  <a:pt x="5092931" y="0"/>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6" name="Freihandform 6"/>
          <p:cNvSpPr/>
          <p:nvPr/>
        </p:nvSpPr>
        <p:spPr>
          <a:xfrm>
            <a:off x="658800" y="765000"/>
            <a:ext cx="6720840" cy="4311000"/>
          </a:xfrm>
          <a:custGeom>
            <a:avLst/>
            <a:gdLst>
              <a:gd name="textAreaLeft" fmla="*/ 0 w 6720840"/>
              <a:gd name="textAreaRight" fmla="*/ 6721560 w 6720840"/>
              <a:gd name="textAreaTop" fmla="*/ 0 h 4311000"/>
              <a:gd name="textAreaBottom" fmla="*/ 4311720 h 4311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7" name="Textfeld 11"/>
          <p:cNvSpPr/>
          <p:nvPr/>
        </p:nvSpPr>
        <p:spPr>
          <a:xfrm>
            <a:off x="0" y="5602320"/>
            <a:ext cx="2375640" cy="273960"/>
          </a:xfrm>
          <a:prstGeom prst="rect">
            <a:avLst/>
          </a:prstGeom>
          <a:noFill/>
          <a:ln w="0">
            <a:noFill/>
          </a:ln>
        </p:spPr>
        <p:style>
          <a:lnRef idx="0">
            <a:scrgbClr r="0" g="0" b="0"/>
          </a:lnRef>
          <a:fillRef idx="0">
            <a:scrgbClr r="0" g="0" b="0"/>
          </a:fillRef>
          <a:effectRef idx="0">
            <a:scrgbClr r="0" g="0" b="0"/>
          </a:effectRef>
          <a:fontRef idx="minor"/>
        </p:style>
        <p:txBody>
          <a:bodyPr lIns="180000" tIns="45000" rIns="90000" bIns="90000" anchor="t">
            <a:spAutoFit/>
          </a:bodyPr>
          <a:lstStyle/>
          <a:p>
            <a:pPr>
              <a:lnSpc>
                <a:spcPct val="100000"/>
              </a:lnSpc>
            </a:pPr>
            <a:r>
              <a:rPr lang="de-DE" sz="900" b="0" u="none" strike="noStrike">
                <a:solidFill>
                  <a:schemeClr val="lt1"/>
                </a:solidFill>
                <a:effectLst/>
                <a:uFillTx/>
                <a:latin typeface="Arial"/>
              </a:rPr>
              <a:t>© Vladimir Malyutin / Unsplash</a:t>
            </a:r>
            <a:endParaRPr lang="de-DE" sz="900" b="0" u="none" strike="noStrike">
              <a:solidFill>
                <a:srgbClr val="000000"/>
              </a:solidFill>
              <a:effectLst/>
              <a:uFillTx/>
              <a:latin typeface="Calibri"/>
            </a:endParaRPr>
          </a:p>
        </p:txBody>
      </p:sp>
      <p:grpSp>
        <p:nvGrpSpPr>
          <p:cNvPr id="8" name="Gruppieren 12"/>
          <p:cNvGrpSpPr/>
          <p:nvPr/>
        </p:nvGrpSpPr>
        <p:grpSpPr>
          <a:xfrm>
            <a:off x="5435640" y="5937120"/>
            <a:ext cx="3707640" cy="964440"/>
            <a:chOff x="5435640" y="5937120"/>
            <a:chExt cx="3707640" cy="964440"/>
          </a:xfrm>
        </p:grpSpPr>
        <p:pic>
          <p:nvPicPr>
            <p:cNvPr id="9" name="Grafik 13"/>
            <p:cNvPicPr/>
            <p:nvPr/>
          </p:nvPicPr>
          <p:blipFill>
            <a:blip r:embed="rId3"/>
            <a:srcRect l="81715" b="54734"/>
            <a:stretch/>
          </p:blipFill>
          <p:spPr>
            <a:xfrm>
              <a:off x="8229600" y="5965920"/>
              <a:ext cx="913680" cy="825120"/>
            </a:xfrm>
            <a:prstGeom prst="rect">
              <a:avLst/>
            </a:prstGeom>
            <a:noFill/>
            <a:ln w="0">
              <a:noFill/>
            </a:ln>
          </p:spPr>
        </p:pic>
        <p:pic>
          <p:nvPicPr>
            <p:cNvPr id="10" name="Grafik 14"/>
            <p:cNvPicPr/>
            <p:nvPr/>
          </p:nvPicPr>
          <p:blipFill>
            <a:blip r:embed="rId4"/>
            <a:stretch/>
          </p:blipFill>
          <p:spPr>
            <a:xfrm>
              <a:off x="5435640" y="5937120"/>
              <a:ext cx="1583640" cy="964440"/>
            </a:xfrm>
            <a:prstGeom prst="rect">
              <a:avLst/>
            </a:prstGeom>
            <a:noFill/>
            <a:ln w="0">
              <a:noFill/>
            </a:ln>
          </p:spPr>
        </p:pic>
      </p:grpSp>
      <p:pic>
        <p:nvPicPr>
          <p:cNvPr id="11" name="Grafik 15" descr="Ein Bild, das Schrift, Grafiken, Symbol, Logo enthält.&#10;&#10;Automatisch generierte Beschreibung"/>
          <p:cNvPicPr/>
          <p:nvPr/>
        </p:nvPicPr>
        <p:blipFill>
          <a:blip r:embed="rId5"/>
          <a:stretch/>
        </p:blipFill>
        <p:spPr>
          <a:xfrm>
            <a:off x="6875640" y="6107040"/>
            <a:ext cx="1296360" cy="615240"/>
          </a:xfrm>
          <a:prstGeom prst="rect">
            <a:avLst/>
          </a:prstGeom>
          <a:noFill/>
          <a:ln w="0">
            <a:noFill/>
          </a:ln>
        </p:spPr>
      </p:pic>
      <p:sp>
        <p:nvSpPr>
          <p:cNvPr id="12" name="PlaceHolder 1"/>
          <p:cNvSpPr>
            <a:spLocks noGrp="1"/>
          </p:cNvSpPr>
          <p:nvPr>
            <p:ph type="body"/>
          </p:nvPr>
        </p:nvSpPr>
        <p:spPr>
          <a:xfrm>
            <a:off x="1544760" y="1204200"/>
            <a:ext cx="7203240" cy="2481840"/>
          </a:xfrm>
          <a:prstGeom prst="rect">
            <a:avLst/>
          </a:prstGeom>
          <a:noFill/>
          <a:ln w="0">
            <a:noFill/>
          </a:ln>
        </p:spPr>
        <p:txBody>
          <a:bodyPr lIns="0" tIns="0" rIns="90000" bIns="45000" anchor="t">
            <a:noAutofit/>
          </a:bodyPr>
          <a:lstStyle>
            <a:lvl1pPr indent="0" algn="l">
              <a:lnSpc>
                <a:spcPts val="4601"/>
              </a:lnSpc>
              <a:buNone/>
              <a:tabLst>
                <a:tab pos="0" algn="l"/>
              </a:tabLst>
              <a:defRPr lang="de-DE" sz="4000" b="0" u="none" strike="noStrike">
                <a:solidFill>
                  <a:schemeClr val="lt1"/>
                </a:solidFill>
                <a:effectLst/>
                <a:uFillTx/>
                <a:latin typeface="Arial"/>
              </a:defRPr>
            </a:lvl1pPr>
          </a:lstStyle>
          <a:p>
            <a:pPr indent="0" algn="l">
              <a:lnSpc>
                <a:spcPts val="4601"/>
              </a:lnSpc>
              <a:buNone/>
              <a:tabLst>
                <a:tab pos="0" algn="l"/>
              </a:tabLst>
            </a:pPr>
            <a:r>
              <a:rPr lang="de-DE" sz="4000" b="0" u="none" strike="noStrike">
                <a:solidFill>
                  <a:schemeClr val="lt1"/>
                </a:solidFill>
                <a:effectLst/>
                <a:uFillTx/>
                <a:latin typeface="Arial"/>
              </a:rPr>
              <a:t>Formatvorlagen des Textmasters bearbeiten</a:t>
            </a:r>
            <a:endParaRPr lang="de-DE" sz="4000" b="1" u="none" strike="noStrike">
              <a:solidFill>
                <a:schemeClr val="lt1"/>
              </a:solidFill>
              <a:effectLst/>
              <a:uFillTx/>
              <a:latin typeface="Arial"/>
            </a:endParaRPr>
          </a:p>
        </p:txBody>
      </p:sp>
      <p:sp>
        <p:nvSpPr>
          <p:cNvPr id="13" name="PlaceHolder 2"/>
          <p:cNvSpPr>
            <a:spLocks noGrp="1"/>
          </p:cNvSpPr>
          <p:nvPr>
            <p:ph type="body"/>
          </p:nvPr>
        </p:nvSpPr>
        <p:spPr>
          <a:xfrm>
            <a:off x="1544760" y="4221000"/>
            <a:ext cx="5834880" cy="780480"/>
          </a:xfrm>
          <a:prstGeom prst="rect">
            <a:avLst/>
          </a:prstGeom>
          <a:noFill/>
          <a:ln w="0">
            <a:noFill/>
          </a:ln>
        </p:spPr>
        <p:txBody>
          <a:bodyPr lIns="0" tIns="0" rIns="90000" bIns="46800" anchor="t">
            <a:noAutofit/>
          </a:bodyPr>
          <a:lstStyle>
            <a:lvl1pPr indent="0" algn="l" defTabSz="914400">
              <a:lnSpc>
                <a:spcPts val="2200"/>
              </a:lnSpc>
              <a:spcBef>
                <a:spcPts val="400"/>
              </a:spcBef>
              <a:buNone/>
              <a:tabLst>
                <a:tab pos="0" algn="l"/>
              </a:tabLst>
              <a:defRPr lang="de-DE" sz="2000" b="1" u="none" strike="noStrike">
                <a:solidFill>
                  <a:schemeClr val="lt1"/>
                </a:solidFill>
                <a:effectLst/>
                <a:uFillTx/>
                <a:latin typeface="Arial"/>
              </a:defRPr>
            </a:lvl1pPr>
          </a:lstStyle>
          <a:p>
            <a:pPr indent="0" algn="l" defTabSz="914400">
              <a:lnSpc>
                <a:spcPts val="2200"/>
              </a:lnSpc>
              <a:spcBef>
                <a:spcPts val="400"/>
              </a:spcBef>
              <a:buNone/>
              <a:tabLst>
                <a:tab pos="0" algn="l"/>
              </a:tabLst>
            </a:pPr>
            <a:r>
              <a:rPr lang="de-DE" sz="2000" b="1" u="none" strike="noStrike">
                <a:solidFill>
                  <a:schemeClr val="lt1"/>
                </a:solidFill>
                <a:effectLst/>
                <a:uFillTx/>
                <a:latin typeface="Arial"/>
              </a:rPr>
              <a:t>Formatvorlagen des Textmasters bearbeiten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SK:KK_Tabelle">
    <p:bg>
      <p:bgPr>
        <a:solidFill>
          <a:schemeClr val="lt1"/>
        </a:solidFill>
        <a:effectLst/>
      </p:bgPr>
    </p:bg>
    <p:spTree>
      <p:nvGrpSpPr>
        <p:cNvPr id="1" name=""/>
        <p:cNvGrpSpPr/>
        <p:nvPr/>
      </p:nvGrpSpPr>
      <p:grpSpPr>
        <a:xfrm>
          <a:off x="0" y="0"/>
          <a:ext cx="0" cy="0"/>
          <a:chOff x="0" y="0"/>
          <a:chExt cx="0" cy="0"/>
        </a:xfrm>
      </p:grpSpPr>
      <p:sp>
        <p:nvSpPr>
          <p:cNvPr id="72"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478915EF-426F-4C71-A26B-B044D5B45283}"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73" name="PlaceHolder 1"/>
          <p:cNvSpPr>
            <a:spLocks noGrp="1"/>
          </p:cNvSpPr>
          <p:nvPr>
            <p:ph type="body"/>
          </p:nvPr>
        </p:nvSpPr>
        <p:spPr>
          <a:xfrm>
            <a:off x="649440" y="2133720"/>
            <a:ext cx="7844760" cy="3958560"/>
          </a:xfrm>
          <a:prstGeom prst="rect">
            <a:avLst/>
          </a:prstGeom>
          <a:noFill/>
          <a:ln w="0">
            <a:noFill/>
          </a:ln>
        </p:spPr>
        <p:txBody>
          <a:bodyPr lIns="90000" tIns="45000" rIns="90000" bIns="45000" anchor="t">
            <a:noAutofit/>
          </a:bodyPr>
          <a:lstStyle>
            <a:lvl1pPr algn="l">
              <a:lnSpc>
                <a:spcPct val="100000"/>
              </a:lnSpc>
              <a:spcBef>
                <a:spcPts val="400"/>
              </a:spcBef>
              <a:buClr>
                <a:srgbClr val="000000"/>
              </a:buClr>
              <a:buSzPct val="45000"/>
              <a:buFont typeface="Wingdings" charset="2"/>
              <a:buChar char=""/>
              <a:tabLst>
                <a:tab pos="0" algn="l"/>
              </a:tabLst>
              <a:defRPr lang="de-DE" sz="1800" b="1"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marL="432000" indent="-324000" algn="l">
              <a:lnSpc>
                <a:spcPct val="100000"/>
              </a:lnSpc>
              <a:spcBef>
                <a:spcPts val="400"/>
              </a:spcBef>
              <a:buClr>
                <a:srgbClr val="000000"/>
              </a:buClr>
              <a:buSzPct val="45000"/>
              <a:buFont typeface="Wingdings" charset="2"/>
              <a:buChar char=""/>
              <a:tabLst>
                <a:tab pos="0" algn="l"/>
              </a:tabLst>
            </a:pPr>
            <a:r>
              <a:rPr lang="de-DE" sz="1800" b="1"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74"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75" name="PlaceHolder 3"/>
          <p:cNvSpPr>
            <a:spLocks noGrp="1"/>
          </p:cNvSpPr>
          <p:nvPr>
            <p:ph type="body"/>
          </p:nvPr>
        </p:nvSpPr>
        <p:spPr>
          <a:xfrm>
            <a:off x="649440" y="1628640"/>
            <a:ext cx="78447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SK:KK_Tabelle_ohne_Sub">
    <p:bg>
      <p:bgPr>
        <a:solidFill>
          <a:schemeClr val="lt1"/>
        </a:solidFill>
        <a:effectLst/>
      </p:bgPr>
    </p:bg>
    <p:spTree>
      <p:nvGrpSpPr>
        <p:cNvPr id="1" name=""/>
        <p:cNvGrpSpPr/>
        <p:nvPr/>
      </p:nvGrpSpPr>
      <p:grpSpPr>
        <a:xfrm>
          <a:off x="0" y="0"/>
          <a:ext cx="0" cy="0"/>
          <a:chOff x="0" y="0"/>
          <a:chExt cx="0" cy="0"/>
        </a:xfrm>
      </p:grpSpPr>
      <p:sp>
        <p:nvSpPr>
          <p:cNvPr id="76"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8BE1FD9-7A65-44E7-BD78-B1F0E71F8586}"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77" name="PlaceHolder 1"/>
          <p:cNvSpPr>
            <a:spLocks noGrp="1"/>
          </p:cNvSpPr>
          <p:nvPr>
            <p:ph type="body"/>
          </p:nvPr>
        </p:nvSpPr>
        <p:spPr>
          <a:xfrm>
            <a:off x="649440" y="1628640"/>
            <a:ext cx="7844760" cy="446328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marL="432000"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78"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SK:KK_Bulletpoints_2_Ebenen_und_Bild">
    <p:bg>
      <p:bgPr>
        <a:solidFill>
          <a:schemeClr val="lt1"/>
        </a:solidFill>
        <a:effectLst/>
      </p:bgPr>
    </p:bg>
    <p:spTree>
      <p:nvGrpSpPr>
        <p:cNvPr id="1" name=""/>
        <p:cNvGrpSpPr/>
        <p:nvPr/>
      </p:nvGrpSpPr>
      <p:grpSpPr>
        <a:xfrm>
          <a:off x="0" y="0"/>
          <a:ext cx="0" cy="0"/>
          <a:chOff x="0" y="0"/>
          <a:chExt cx="0" cy="0"/>
        </a:xfrm>
      </p:grpSpPr>
      <p:sp>
        <p:nvSpPr>
          <p:cNvPr id="79"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1C6D7F68-25A5-47F2-8BD7-06A3C102AC43}"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80" name="PlaceHolder 1"/>
          <p:cNvSpPr>
            <a:spLocks noGrp="1"/>
          </p:cNvSpPr>
          <p:nvPr>
            <p:ph type="body"/>
          </p:nvPr>
        </p:nvSpPr>
        <p:spPr>
          <a:xfrm>
            <a:off x="5138640" y="1628640"/>
            <a:ext cx="4004640" cy="4463280"/>
          </a:xfrm>
          <a:prstGeom prst="rect">
            <a:avLst/>
          </a:prstGeom>
          <a:noFill/>
          <a:ln w="0">
            <a:noFill/>
          </a:ln>
        </p:spPr>
        <p:txBody>
          <a:bodyPr lIns="90000" tIns="45000" rIns="90000" bIns="45000" anchor="t">
            <a:noAutofit/>
          </a:bodyPr>
          <a:lstStyle>
            <a:lvl1pPr algn="l">
              <a:lnSpc>
                <a:spcPct val="100000"/>
              </a:lnSpc>
              <a:spcBef>
                <a:spcPts val="400"/>
              </a:spcBef>
              <a:buClr>
                <a:srgbClr val="000000"/>
              </a:buClr>
              <a:buSzPct val="45000"/>
              <a:buFont typeface="Wingdings" charset="2"/>
              <a:buChar char=""/>
              <a:tabLst>
                <a:tab pos="0" algn="l"/>
              </a:tabLst>
              <a:defRPr lang="de-DE" sz="1800" b="1"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marL="432000" indent="-324000" algn="l">
              <a:lnSpc>
                <a:spcPct val="100000"/>
              </a:lnSpc>
              <a:spcBef>
                <a:spcPts val="400"/>
              </a:spcBef>
              <a:buClr>
                <a:srgbClr val="000000"/>
              </a:buClr>
              <a:buSzPct val="45000"/>
              <a:buFont typeface="Wingdings" charset="2"/>
              <a:buChar char=""/>
              <a:tabLst>
                <a:tab pos="0" algn="l"/>
              </a:tabLst>
            </a:pPr>
            <a:r>
              <a:rPr lang="de-DE" sz="1800" b="1" u="none" strike="noStrike">
                <a:solidFill>
                  <a:schemeClr val="dk1"/>
                </a:solidFill>
                <a:effectLst/>
                <a:uFillTx/>
                <a:latin typeface="Arial"/>
              </a:rPr>
              <a:t>Format des Gliederungstextes durch Klicken bearbeiten</a:t>
            </a:r>
          </a:p>
          <a:p>
            <a:pPr marL="457200" lvl="1" indent="-324000" algn="l">
              <a:lnSpc>
                <a:spcPts val="2120"/>
              </a:lnSpc>
              <a:spcBef>
                <a:spcPts val="360"/>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81" name="PlaceHolder 2"/>
          <p:cNvSpPr>
            <a:spLocks noGrp="1"/>
          </p:cNvSpPr>
          <p:nvPr>
            <p:ph type="body"/>
          </p:nvPr>
        </p:nvSpPr>
        <p:spPr>
          <a:xfrm>
            <a:off x="649440" y="2133720"/>
            <a:ext cx="427284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p:txBody>
      </p:sp>
      <p:sp>
        <p:nvSpPr>
          <p:cNvPr id="82"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83" name="PlaceHolder 4"/>
          <p:cNvSpPr>
            <a:spLocks noGrp="1"/>
          </p:cNvSpPr>
          <p:nvPr>
            <p:ph type="body"/>
          </p:nvPr>
        </p:nvSpPr>
        <p:spPr>
          <a:xfrm>
            <a:off x="64944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SK:KK_Bulletpoints_2_Ebenen_und_Bild_ohne_Sub">
    <p:bg>
      <p:bgPr>
        <a:solidFill>
          <a:schemeClr val="lt1"/>
        </a:solidFill>
        <a:effectLst/>
      </p:bgPr>
    </p:bg>
    <p:spTree>
      <p:nvGrpSpPr>
        <p:cNvPr id="1" name=""/>
        <p:cNvGrpSpPr/>
        <p:nvPr/>
      </p:nvGrpSpPr>
      <p:grpSpPr>
        <a:xfrm>
          <a:off x="0" y="0"/>
          <a:ext cx="0" cy="0"/>
          <a:chOff x="0" y="0"/>
          <a:chExt cx="0" cy="0"/>
        </a:xfrm>
      </p:grpSpPr>
      <p:sp>
        <p:nvSpPr>
          <p:cNvPr id="84"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7D2D430A-3F12-450B-8130-A640331B1157}"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85" name="PlaceHolder 1"/>
          <p:cNvSpPr>
            <a:spLocks noGrp="1"/>
          </p:cNvSpPr>
          <p:nvPr>
            <p:ph type="body"/>
          </p:nvPr>
        </p:nvSpPr>
        <p:spPr>
          <a:xfrm>
            <a:off x="5148360" y="1628640"/>
            <a:ext cx="399492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marL="432000" indent="-324000" algn="l">
              <a:lnSpc>
                <a:spcPts val="2599"/>
              </a:lnSpc>
              <a:spcBef>
                <a:spcPts val="400"/>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ts val="2120"/>
              </a:lnSpc>
              <a:spcBef>
                <a:spcPts val="360"/>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86" name="PlaceHolder 2"/>
          <p:cNvSpPr>
            <a:spLocks noGrp="1"/>
          </p:cNvSpPr>
          <p:nvPr>
            <p:ph type="body"/>
          </p:nvPr>
        </p:nvSpPr>
        <p:spPr>
          <a:xfrm>
            <a:off x="649440" y="1628640"/>
            <a:ext cx="42728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p:txBody>
      </p:sp>
      <p:sp>
        <p:nvSpPr>
          <p:cNvPr id="87"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SK:KK_Objekt_Bulletpoint">
    <p:bg>
      <p:bgPr>
        <a:solidFill>
          <a:schemeClr val="lt1"/>
        </a:solidFill>
        <a:effectLst/>
      </p:bgPr>
    </p:bg>
    <p:spTree>
      <p:nvGrpSpPr>
        <p:cNvPr id="1" name=""/>
        <p:cNvGrpSpPr/>
        <p:nvPr/>
      </p:nvGrpSpPr>
      <p:grpSpPr>
        <a:xfrm>
          <a:off x="0" y="0"/>
          <a:ext cx="0" cy="0"/>
          <a:chOff x="0" y="0"/>
          <a:chExt cx="0" cy="0"/>
        </a:xfrm>
      </p:grpSpPr>
      <p:sp>
        <p:nvSpPr>
          <p:cNvPr id="88"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1AFE96F1-6AE2-40C1-A435-27734C47B1B3}"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89" name="PlaceHolder 1"/>
          <p:cNvSpPr>
            <a:spLocks noGrp="1"/>
          </p:cNvSpPr>
          <p:nvPr>
            <p:ph type="body"/>
          </p:nvPr>
        </p:nvSpPr>
        <p:spPr>
          <a:xfrm>
            <a:off x="4923000" y="2133720"/>
            <a:ext cx="358704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p:txBody>
      </p:sp>
      <p:sp>
        <p:nvSpPr>
          <p:cNvPr id="90" name="PlaceHolder 2"/>
          <p:cNvSpPr>
            <a:spLocks noGrp="1"/>
          </p:cNvSpPr>
          <p:nvPr>
            <p:ph type="body"/>
          </p:nvPr>
        </p:nvSpPr>
        <p:spPr>
          <a:xfrm>
            <a:off x="649440" y="1628640"/>
            <a:ext cx="3921840" cy="4463280"/>
          </a:xfrm>
          <a:prstGeom prst="rect">
            <a:avLst/>
          </a:prstGeom>
          <a:noFill/>
          <a:ln w="0">
            <a:noFill/>
          </a:ln>
        </p:spPr>
        <p:txBody>
          <a:bodyPr lIns="90000" tIns="45000" rIns="90000" bIns="45000" anchor="t">
            <a:noAutofit/>
          </a:bodyPr>
          <a:lstStyle>
            <a:lvl1pPr algn="l">
              <a:spcBef>
                <a:spcPts val="400"/>
              </a:spcBef>
              <a:buClr>
                <a:srgbClr val="000000"/>
              </a:buClr>
              <a:buFont typeface="Arial"/>
              <a:buChar char="•"/>
              <a:tabLst>
                <a:tab pos="0" algn="l"/>
              </a:tabLst>
              <a:defRPr lang="de-DE" sz="1800" b="1"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ts val="2120"/>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ts val="2120"/>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ts val="212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ts val="212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ts val="212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indent="-324000" algn="l">
              <a:spcBef>
                <a:spcPts val="400"/>
              </a:spcBef>
              <a:buClr>
                <a:srgbClr val="000000"/>
              </a:buClr>
              <a:buFont typeface="Arial"/>
              <a:buChar char="•"/>
              <a:tabLst>
                <a:tab pos="0" algn="l"/>
              </a:tabLst>
            </a:pPr>
            <a:r>
              <a:rPr lang="de-DE" sz="1800" b="1" u="none" strike="noStrike">
                <a:solidFill>
                  <a:schemeClr val="dk1"/>
                </a:solidFill>
                <a:effectLst/>
                <a:uFillTx/>
                <a:latin typeface="Arial"/>
              </a:rPr>
              <a:t>Format des Gliederungstextes durch Klicken bearbeiten</a:t>
            </a:r>
          </a:p>
          <a:p>
            <a:pPr marL="864000" lvl="1" indent="-324000" algn="l">
              <a:lnSpc>
                <a:spcPts val="2120"/>
              </a:lnSpc>
              <a:spcBef>
                <a:spcPts val="360"/>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1296000" lvl="2" indent="-288000" algn="l">
              <a:lnSpc>
                <a:spcPts val="2120"/>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728000" lvl="3" indent="-216000" algn="l">
              <a:lnSpc>
                <a:spcPts val="2120"/>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2160000" lvl="4" indent="-216000" algn="l">
              <a:lnSpc>
                <a:spcPts val="212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592000" lvl="5" indent="-216000" algn="l">
              <a:lnSpc>
                <a:spcPts val="212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3024000" lvl="6" indent="-216000" algn="l">
              <a:lnSpc>
                <a:spcPts val="212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91"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92" name="PlaceHolder 4"/>
          <p:cNvSpPr>
            <a:spLocks noGrp="1"/>
          </p:cNvSpPr>
          <p:nvPr>
            <p:ph type="body"/>
          </p:nvPr>
        </p:nvSpPr>
        <p:spPr>
          <a:xfrm>
            <a:off x="492300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SK:KK_Kapiteltrenner_ohne_Sub__Alternative">
    <p:bg>
      <p:bgPr>
        <a:solidFill>
          <a:schemeClr val="lt1"/>
        </a:solidFill>
        <a:effectLst/>
      </p:bgPr>
    </p:bg>
    <p:spTree>
      <p:nvGrpSpPr>
        <p:cNvPr id="1" name=""/>
        <p:cNvGrpSpPr/>
        <p:nvPr/>
      </p:nvGrpSpPr>
      <p:grpSpPr>
        <a:xfrm>
          <a:off x="0" y="0"/>
          <a:ext cx="0" cy="0"/>
          <a:chOff x="0" y="0"/>
          <a:chExt cx="0" cy="0"/>
        </a:xfrm>
      </p:grpSpPr>
      <p:sp>
        <p:nvSpPr>
          <p:cNvPr id="93"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1060727E-3B6E-4B95-B2B7-3AD8FEEBD2D7}"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94" name="Freihandform 3"/>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95" name="Freihandform 4"/>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96" name="Bild 6"/>
          <p:cNvPicPr/>
          <p:nvPr/>
        </p:nvPicPr>
        <p:blipFill>
          <a:blip r:embed="rId2"/>
          <a:stretch/>
        </p:blipFill>
        <p:spPr>
          <a:xfrm>
            <a:off x="258840" y="676440"/>
            <a:ext cx="761400" cy="634320"/>
          </a:xfrm>
          <a:prstGeom prst="rect">
            <a:avLst/>
          </a:prstGeom>
          <a:noFill/>
          <a:ln w="0">
            <a:noFill/>
          </a:ln>
        </p:spPr>
      </p:pic>
      <p:cxnSp>
        <p:nvCxnSpPr>
          <p:cNvPr id="97" name="Gerade Verbindung 8"/>
          <p:cNvCxnSpPr/>
          <p:nvPr/>
        </p:nvCxnSpPr>
        <p:spPr>
          <a:xfrm>
            <a:off x="0" y="6424560"/>
            <a:ext cx="9144720" cy="720"/>
          </a:xfrm>
          <a:prstGeom prst="straightConnector1">
            <a:avLst/>
          </a:prstGeom>
          <a:ln w="25400">
            <a:solidFill>
              <a:srgbClr val="006B8F"/>
            </a:solidFill>
            <a:round/>
          </a:ln>
        </p:spPr>
      </p:cxnSp>
      <p:pic>
        <p:nvPicPr>
          <p:cNvPr id="98" name="Grafik 11"/>
          <p:cNvPicPr/>
          <p:nvPr/>
        </p:nvPicPr>
        <p:blipFill>
          <a:blip r:embed="rId3"/>
          <a:stretch/>
        </p:blipFill>
        <p:spPr>
          <a:xfrm>
            <a:off x="7539120" y="339840"/>
            <a:ext cx="1345320" cy="632520"/>
          </a:xfrm>
          <a:prstGeom prst="rect">
            <a:avLst/>
          </a:prstGeom>
          <a:noFill/>
          <a:ln w="0">
            <a:noFill/>
          </a:ln>
        </p:spPr>
      </p:pic>
      <p:sp>
        <p:nvSpPr>
          <p:cNvPr id="99" name="PlaceHolder 1"/>
          <p:cNvSpPr>
            <a:spLocks noGrp="1"/>
          </p:cNvSpPr>
          <p:nvPr>
            <p:ph type="body"/>
          </p:nvPr>
        </p:nvSpPr>
        <p:spPr>
          <a:xfrm>
            <a:off x="1544760" y="1879560"/>
            <a:ext cx="6069960" cy="1980720"/>
          </a:xfrm>
          <a:prstGeom prst="rect">
            <a:avLst/>
          </a:prstGeom>
          <a:noFill/>
          <a:ln w="0">
            <a:noFill/>
          </a:ln>
        </p:spPr>
        <p:txBody>
          <a:bodyPr lIns="0" tIns="0" rIns="90000" bIns="45000" anchor="t">
            <a:noAutofit/>
          </a:bodyPr>
          <a:lstStyle>
            <a:lvl1pPr indent="0" algn="l">
              <a:lnSpc>
                <a:spcPts val="4141"/>
              </a:lnSpc>
              <a:spcBef>
                <a:spcPts val="641"/>
              </a:spcBef>
              <a:buNone/>
              <a:tabLst>
                <a:tab pos="0" algn="l"/>
              </a:tabLst>
              <a:defRPr lang="de-DE" sz="3200" b="0" u="none" strike="noStrike">
                <a:solidFill>
                  <a:srgbClr val="006B8F"/>
                </a:solidFill>
                <a:effectLst/>
                <a:uFillTx/>
                <a:latin typeface="Arial"/>
              </a:defRPr>
            </a:lvl1pPr>
          </a:lstStyle>
          <a:p>
            <a:pPr indent="0" algn="l">
              <a:lnSpc>
                <a:spcPts val="4141"/>
              </a:lnSpc>
              <a:spcBef>
                <a:spcPts val="641"/>
              </a:spcBef>
              <a:buNone/>
              <a:tabLst>
                <a:tab pos="0" algn="l"/>
              </a:tabLst>
            </a:pPr>
            <a:r>
              <a:rPr lang="de-DE" sz="3200" b="0" u="none" strike="noStrike">
                <a:solidFill>
                  <a:srgbClr val="006B8F"/>
                </a:solidFill>
                <a:effectLst/>
                <a:uFillTx/>
                <a:latin typeface="Arial"/>
              </a:rPr>
              <a:t>Formatvorlagen des Textmasters bearbeiten</a:t>
            </a:r>
            <a:endParaRPr lang="de-DE" sz="3200" b="1" u="none" strike="noStrike">
              <a:solidFill>
                <a:srgbClr val="006B8F"/>
              </a:solidFill>
              <a:effectLst/>
              <a:uFillTx/>
              <a:latin typeface="Arial"/>
            </a:endParaRPr>
          </a:p>
        </p:txBody>
      </p:sp>
      <p:sp>
        <p:nvSpPr>
          <p:cNvPr id="100" name="PlaceHolder 2"/>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a:lnSpc>
                <a:spcPct val="100000"/>
              </a:lnSpc>
              <a:spcBef>
                <a:spcPts val="400"/>
              </a:spcBef>
              <a:buNone/>
              <a:tabLst>
                <a:tab pos="0" algn="l"/>
              </a:tabLst>
              <a:defRPr lang="de-DE" sz="2000" b="1" u="none" strike="noStrike">
                <a:solidFill>
                  <a:srgbClr val="006B8F"/>
                </a:solidFill>
                <a:effectLst/>
                <a:uFillTx/>
                <a:latin typeface="Arial"/>
              </a:defRPr>
            </a:lvl1pPr>
          </a:lstStyle>
          <a:p>
            <a:pPr indent="0" algn="ctr">
              <a:lnSpc>
                <a:spcPct val="100000"/>
              </a:lnSpc>
              <a:spcBef>
                <a:spcPts val="400"/>
              </a:spcBef>
              <a:buNone/>
              <a:tabLst>
                <a:tab pos="0" algn="l"/>
              </a:tabLst>
            </a:pPr>
            <a:r>
              <a:rPr lang="de-DE" sz="2000" b="1" u="none" strike="noStrike">
                <a:solidFill>
                  <a:srgbClr val="006B8F"/>
                </a:solidFill>
                <a:effectLst/>
                <a:uFillTx/>
                <a:latin typeface="Arial"/>
              </a:rPr>
              <a:t>Formatvorlagen des Textmasters bearbeiten</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SK:KK_Objekt_Bulletpoint_ohne_Sub">
    <p:bg>
      <p:bgPr>
        <a:solidFill>
          <a:schemeClr val="lt1"/>
        </a:solidFill>
        <a:effectLst/>
      </p:bgPr>
    </p:bg>
    <p:spTree>
      <p:nvGrpSpPr>
        <p:cNvPr id="1" name=""/>
        <p:cNvGrpSpPr/>
        <p:nvPr/>
      </p:nvGrpSpPr>
      <p:grpSpPr>
        <a:xfrm>
          <a:off x="0" y="0"/>
          <a:ext cx="0" cy="0"/>
          <a:chOff x="0" y="0"/>
          <a:chExt cx="0" cy="0"/>
        </a:xfrm>
      </p:grpSpPr>
      <p:sp>
        <p:nvSpPr>
          <p:cNvPr id="101"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FBC79408-9924-4AAA-A572-6DDEEC66218D}"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02" name="PlaceHolder 1"/>
          <p:cNvSpPr>
            <a:spLocks noGrp="1"/>
          </p:cNvSpPr>
          <p:nvPr>
            <p:ph type="body"/>
          </p:nvPr>
        </p:nvSpPr>
        <p:spPr>
          <a:xfrm>
            <a:off x="4923000" y="1628640"/>
            <a:ext cx="35870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p:txBody>
      </p:sp>
      <p:sp>
        <p:nvSpPr>
          <p:cNvPr id="103" name="PlaceHolder 2"/>
          <p:cNvSpPr>
            <a:spLocks noGrp="1"/>
          </p:cNvSpPr>
          <p:nvPr>
            <p:ph type="body"/>
          </p:nvPr>
        </p:nvSpPr>
        <p:spPr>
          <a:xfrm>
            <a:off x="649440" y="1628640"/>
            <a:ext cx="39218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1800" b="0"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ts val="212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ts val="212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ts val="212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ts val="212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ts val="212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ts val="2599"/>
              </a:lnSpc>
              <a:spcBef>
                <a:spcPts val="400"/>
              </a:spcBef>
              <a:buClr>
                <a:srgbClr val="000000"/>
              </a:buClr>
              <a:buFont typeface="Arial"/>
              <a:buChar char="•"/>
            </a:pPr>
            <a:r>
              <a:rPr lang="de-DE" sz="1800" b="0" u="none" strike="noStrike">
                <a:solidFill>
                  <a:schemeClr val="dk1"/>
                </a:solidFill>
                <a:effectLst/>
                <a:uFillTx/>
                <a:latin typeface="Arial"/>
              </a:rPr>
              <a:t>Format des Gliederungstextes durch Klicken bearbeiten</a:t>
            </a:r>
          </a:p>
          <a:p>
            <a:pPr marL="864000" lvl="1" indent="-324000" algn="l">
              <a:lnSpc>
                <a:spcPts val="2120"/>
              </a:lnSpc>
              <a:spcBef>
                <a:spcPts val="360"/>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1296000" lvl="2" indent="-288000" algn="l">
              <a:lnSpc>
                <a:spcPts val="212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728000" lvl="3" indent="-216000" algn="l">
              <a:lnSpc>
                <a:spcPts val="212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2160000" lvl="4" indent="-216000" algn="l">
              <a:lnSpc>
                <a:spcPts val="212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92000" lvl="5" indent="-216000" algn="l">
              <a:lnSpc>
                <a:spcPts val="212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3024000" lvl="6" indent="-216000" algn="l">
              <a:lnSpc>
                <a:spcPts val="212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104"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SK:KK_Bild_Bulletpoint">
    <p:bg>
      <p:bgPr>
        <a:solidFill>
          <a:schemeClr val="lt1"/>
        </a:solidFill>
        <a:effectLst/>
      </p:bgPr>
    </p:bg>
    <p:spTree>
      <p:nvGrpSpPr>
        <p:cNvPr id="1" name=""/>
        <p:cNvGrpSpPr/>
        <p:nvPr/>
      </p:nvGrpSpPr>
      <p:grpSpPr>
        <a:xfrm>
          <a:off x="0" y="0"/>
          <a:ext cx="0" cy="0"/>
          <a:chOff x="0" y="0"/>
          <a:chExt cx="0" cy="0"/>
        </a:xfrm>
      </p:grpSpPr>
      <p:sp>
        <p:nvSpPr>
          <p:cNvPr id="105"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7B9630FF-EEA0-44C9-AD70-AB51D252C615}"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06" name="PlaceHolder 1"/>
          <p:cNvSpPr>
            <a:spLocks noGrp="1"/>
          </p:cNvSpPr>
          <p:nvPr>
            <p:ph type="body"/>
          </p:nvPr>
        </p:nvSpPr>
        <p:spPr>
          <a:xfrm>
            <a:off x="0" y="1628640"/>
            <a:ext cx="4571280" cy="4471200"/>
          </a:xfrm>
          <a:prstGeom prst="rect">
            <a:avLst/>
          </a:prstGeom>
          <a:noFill/>
          <a:ln w="0">
            <a:noFill/>
          </a:ln>
        </p:spPr>
        <p:txBody>
          <a:bodyPr lIns="90000" tIns="45000" rIns="90000" bIns="45000" anchor="t">
            <a:noAutofit/>
          </a:bodyPr>
          <a:lstStyle>
            <a:lvl1pPr algn="l">
              <a:lnSpc>
                <a:spcPct val="100000"/>
              </a:lnSpc>
              <a:spcBef>
                <a:spcPts val="400"/>
              </a:spcBef>
              <a:buClr>
                <a:srgbClr val="000000"/>
              </a:buClr>
              <a:buSzPct val="45000"/>
              <a:buFont typeface="Wingdings" charset="2"/>
              <a:buChar char=""/>
              <a:tabLst>
                <a:tab pos="0" algn="l"/>
              </a:tabLst>
              <a:defRPr lang="de-DE" sz="1800" b="1"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marL="432000" indent="-324000" algn="l">
              <a:lnSpc>
                <a:spcPct val="100000"/>
              </a:lnSpc>
              <a:spcBef>
                <a:spcPts val="400"/>
              </a:spcBef>
              <a:buClr>
                <a:srgbClr val="000000"/>
              </a:buClr>
              <a:buSzPct val="45000"/>
              <a:buFont typeface="Wingdings" charset="2"/>
              <a:buChar char=""/>
              <a:tabLst>
                <a:tab pos="0" algn="l"/>
              </a:tabLst>
            </a:pPr>
            <a:r>
              <a:rPr lang="de-DE" sz="1800" b="1" u="none" strike="noStrike">
                <a:solidFill>
                  <a:schemeClr val="dk1"/>
                </a:solidFill>
                <a:effectLst/>
                <a:uFillTx/>
                <a:latin typeface="Arial"/>
              </a:rPr>
              <a:t>Format des Gliederungstextes durch Klicken bearbeiten</a:t>
            </a:r>
          </a:p>
          <a:p>
            <a:pPr marL="457200" lvl="1" indent="-324000" algn="l">
              <a:lnSpc>
                <a:spcPts val="2120"/>
              </a:lnSpc>
              <a:spcBef>
                <a:spcPts val="360"/>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107" name="PlaceHolder 2"/>
          <p:cNvSpPr>
            <a:spLocks noGrp="1"/>
          </p:cNvSpPr>
          <p:nvPr>
            <p:ph type="body"/>
          </p:nvPr>
        </p:nvSpPr>
        <p:spPr>
          <a:xfrm>
            <a:off x="4923000" y="2133720"/>
            <a:ext cx="358704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p:txBody>
      </p:sp>
      <p:sp>
        <p:nvSpPr>
          <p:cNvPr id="108"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109" name="PlaceHolder 4"/>
          <p:cNvSpPr>
            <a:spLocks noGrp="1"/>
          </p:cNvSpPr>
          <p:nvPr>
            <p:ph type="body"/>
          </p:nvPr>
        </p:nvSpPr>
        <p:spPr>
          <a:xfrm>
            <a:off x="492300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SK:KK_Bild_Bulletpoint_ohne_Sub">
    <p:bg>
      <p:bgPr>
        <a:solidFill>
          <a:schemeClr val="lt1"/>
        </a:solidFill>
        <a:effectLst/>
      </p:bgPr>
    </p:bg>
    <p:spTree>
      <p:nvGrpSpPr>
        <p:cNvPr id="1" name=""/>
        <p:cNvGrpSpPr/>
        <p:nvPr/>
      </p:nvGrpSpPr>
      <p:grpSpPr>
        <a:xfrm>
          <a:off x="0" y="0"/>
          <a:ext cx="0" cy="0"/>
          <a:chOff x="0" y="0"/>
          <a:chExt cx="0" cy="0"/>
        </a:xfrm>
      </p:grpSpPr>
      <p:sp>
        <p:nvSpPr>
          <p:cNvPr id="110"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5021FCB7-EF9B-4473-A134-B65ABA92564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11" name="PlaceHolder 1"/>
          <p:cNvSpPr>
            <a:spLocks noGrp="1"/>
          </p:cNvSpPr>
          <p:nvPr>
            <p:ph type="body"/>
          </p:nvPr>
        </p:nvSpPr>
        <p:spPr>
          <a:xfrm>
            <a:off x="0" y="1628640"/>
            <a:ext cx="4571280" cy="447120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marL="432000" indent="-324000" algn="l">
              <a:lnSpc>
                <a:spcPts val="2599"/>
              </a:lnSpc>
              <a:spcBef>
                <a:spcPts val="400"/>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ts val="2120"/>
              </a:lnSpc>
              <a:spcBef>
                <a:spcPts val="360"/>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112" name="PlaceHolder 2"/>
          <p:cNvSpPr>
            <a:spLocks noGrp="1"/>
          </p:cNvSpPr>
          <p:nvPr>
            <p:ph type="body"/>
          </p:nvPr>
        </p:nvSpPr>
        <p:spPr>
          <a:xfrm>
            <a:off x="4923000" y="1628640"/>
            <a:ext cx="35870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p:txBody>
      </p:sp>
      <p:sp>
        <p:nvSpPr>
          <p:cNvPr id="113"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SK:KK_Vergleich_Bulletpoint">
    <p:bg>
      <p:bgPr>
        <a:solidFill>
          <a:schemeClr val="lt1"/>
        </a:solidFill>
        <a:effectLst/>
      </p:bgPr>
    </p:bg>
    <p:spTree>
      <p:nvGrpSpPr>
        <p:cNvPr id="1" name=""/>
        <p:cNvGrpSpPr/>
        <p:nvPr/>
      </p:nvGrpSpPr>
      <p:grpSpPr>
        <a:xfrm>
          <a:off x="0" y="0"/>
          <a:ext cx="0" cy="0"/>
          <a:chOff x="0" y="0"/>
          <a:chExt cx="0" cy="0"/>
        </a:xfrm>
      </p:grpSpPr>
      <p:sp>
        <p:nvSpPr>
          <p:cNvPr id="114"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62D6ECBF-0FE2-4420-8A98-C09DECEBBC47}"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15" name="PlaceHolder 1"/>
          <p:cNvSpPr>
            <a:spLocks noGrp="1"/>
          </p:cNvSpPr>
          <p:nvPr>
            <p:ph type="body"/>
          </p:nvPr>
        </p:nvSpPr>
        <p:spPr>
          <a:xfrm>
            <a:off x="649440" y="2133720"/>
            <a:ext cx="358704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p:txBody>
      </p:sp>
      <p:sp>
        <p:nvSpPr>
          <p:cNvPr id="116" name="PlaceHolder 2"/>
          <p:cNvSpPr>
            <a:spLocks noGrp="1"/>
          </p:cNvSpPr>
          <p:nvPr>
            <p:ph type="body"/>
          </p:nvPr>
        </p:nvSpPr>
        <p:spPr>
          <a:xfrm>
            <a:off x="4923000" y="2133720"/>
            <a:ext cx="358704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p:txBody>
      </p:sp>
      <p:sp>
        <p:nvSpPr>
          <p:cNvPr id="117"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118" name="PlaceHolder 4"/>
          <p:cNvSpPr>
            <a:spLocks noGrp="1"/>
          </p:cNvSpPr>
          <p:nvPr>
            <p:ph type="body"/>
          </p:nvPr>
        </p:nvSpPr>
        <p:spPr>
          <a:xfrm>
            <a:off x="64944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4_SK:KK_Titelchart_vierzeilig">
    <p:bg>
      <p:bgPr>
        <a:solidFill>
          <a:schemeClr val="lt1"/>
        </a:solidFill>
        <a:effectLst/>
      </p:bgPr>
    </p:bg>
    <p:spTree>
      <p:nvGrpSpPr>
        <p:cNvPr id="1" name=""/>
        <p:cNvGrpSpPr/>
        <p:nvPr/>
      </p:nvGrpSpPr>
      <p:grpSpPr>
        <a:xfrm>
          <a:off x="0" y="0"/>
          <a:ext cx="0" cy="0"/>
          <a:chOff x="0" y="0"/>
          <a:chExt cx="0" cy="0"/>
        </a:xfrm>
      </p:grpSpPr>
      <p:sp>
        <p:nvSpPr>
          <p:cNvPr id="14"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768ED183-AA12-4CDF-A488-3B7679ABB553}"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pic>
        <p:nvPicPr>
          <p:cNvPr id="15" name="Grafik 1"/>
          <p:cNvPicPr/>
          <p:nvPr/>
        </p:nvPicPr>
        <p:blipFill>
          <a:blip r:embed="rId2"/>
          <a:stretch/>
        </p:blipFill>
        <p:spPr>
          <a:xfrm>
            <a:off x="-36360" y="0"/>
            <a:ext cx="9216360" cy="5816880"/>
          </a:xfrm>
          <a:prstGeom prst="rect">
            <a:avLst/>
          </a:prstGeom>
          <a:noFill/>
          <a:ln w="0">
            <a:noFill/>
          </a:ln>
        </p:spPr>
      </p:pic>
      <p:cxnSp>
        <p:nvCxnSpPr>
          <p:cNvPr id="16" name="Gerade Verbindung 10"/>
          <p:cNvCxnSpPr/>
          <p:nvPr/>
        </p:nvCxnSpPr>
        <p:spPr>
          <a:xfrm>
            <a:off x="1544400" y="4076640"/>
            <a:ext cx="1789920" cy="720"/>
          </a:xfrm>
          <a:prstGeom prst="straightConnector1">
            <a:avLst/>
          </a:prstGeom>
          <a:ln w="25400">
            <a:solidFill>
              <a:srgbClr val="FFF147"/>
            </a:solidFill>
            <a:round/>
          </a:ln>
        </p:spPr>
      </p:cxnSp>
      <p:sp>
        <p:nvSpPr>
          <p:cNvPr id="17" name="Freihandform 5"/>
          <p:cNvSpPr/>
          <p:nvPr/>
        </p:nvSpPr>
        <p:spPr>
          <a:xfrm>
            <a:off x="658800" y="765000"/>
            <a:ext cx="6720840" cy="331200"/>
          </a:xfrm>
          <a:custGeom>
            <a:avLst/>
            <a:gdLst>
              <a:gd name="textAreaLeft" fmla="*/ 0 w 6720840"/>
              <a:gd name="textAreaRight" fmla="*/ 6721560 w 6720840"/>
              <a:gd name="textAreaTop" fmla="*/ 0 h 331200"/>
              <a:gd name="textAreaBottom" fmla="*/ 331920 h 331200"/>
              <a:gd name="GluePoint1X" fmla="*/ 5092931 w 5092931"/>
              <a:gd name="GluePoint1Y" fmla="*/ 332509 h 332509"/>
              <a:gd name="GluePoint2X" fmla="*/ 5092931 w 5092931"/>
              <a:gd name="GluePoint2Y" fmla="*/ 0 h 332509"/>
              <a:gd name="GluePoint3X" fmla="*/ 0 w 5092931"/>
              <a:gd name="GluePoint3Y" fmla="*/ 0 h 332509"/>
            </a:gdLst>
            <a:ahLst/>
            <a:cxnLst>
              <a:cxn ang="0">
                <a:pos x="GluePoint1X" y="GluePoint1Y"/>
              </a:cxn>
              <a:cxn ang="0">
                <a:pos x="GluePoint2X" y="GluePoint2Y"/>
              </a:cxn>
              <a:cxn ang="0">
                <a:pos x="GluePoint3X" y="GluePoint3Y"/>
              </a:cxn>
            </a:cxnLst>
            <a:rect l="textAreaLeft" t="textAreaTop" r="textAreaRight" b="textAreaBottom"/>
            <a:pathLst>
              <a:path w="5092931" h="332509">
                <a:moveTo>
                  <a:pt x="5092931" y="332509"/>
                </a:moveTo>
                <a:lnTo>
                  <a:pt x="5092931" y="0"/>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8" name="Freihandform 6"/>
          <p:cNvSpPr/>
          <p:nvPr/>
        </p:nvSpPr>
        <p:spPr>
          <a:xfrm>
            <a:off x="658800" y="765000"/>
            <a:ext cx="6720840" cy="4311000"/>
          </a:xfrm>
          <a:custGeom>
            <a:avLst/>
            <a:gdLst>
              <a:gd name="textAreaLeft" fmla="*/ 0 w 6720840"/>
              <a:gd name="textAreaRight" fmla="*/ 6721560 w 6720840"/>
              <a:gd name="textAreaTop" fmla="*/ 0 h 4311000"/>
              <a:gd name="textAreaBottom" fmla="*/ 4311720 h 4311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9" name="Textfeld 11"/>
          <p:cNvSpPr/>
          <p:nvPr/>
        </p:nvSpPr>
        <p:spPr>
          <a:xfrm>
            <a:off x="0" y="5603760"/>
            <a:ext cx="2375640" cy="274680"/>
          </a:xfrm>
          <a:prstGeom prst="rect">
            <a:avLst/>
          </a:prstGeom>
          <a:noFill/>
          <a:ln w="0">
            <a:noFill/>
          </a:ln>
        </p:spPr>
        <p:style>
          <a:lnRef idx="0">
            <a:scrgbClr r="0" g="0" b="0"/>
          </a:lnRef>
          <a:fillRef idx="0">
            <a:scrgbClr r="0" g="0" b="0"/>
          </a:fillRef>
          <a:effectRef idx="0">
            <a:scrgbClr r="0" g="0" b="0"/>
          </a:effectRef>
          <a:fontRef idx="minor"/>
        </p:style>
        <p:txBody>
          <a:bodyPr lIns="180000" tIns="45000" rIns="90000" bIns="90000" anchor="t">
            <a:spAutoFit/>
          </a:bodyPr>
          <a:lstStyle/>
          <a:p>
            <a:pPr>
              <a:lnSpc>
                <a:spcPct val="100000"/>
              </a:lnSpc>
            </a:pPr>
            <a:r>
              <a:rPr lang="de-DE" sz="900" b="0" u="none" strike="noStrike">
                <a:solidFill>
                  <a:schemeClr val="lt1"/>
                </a:solidFill>
                <a:effectLst/>
                <a:uFillTx/>
                <a:latin typeface="Arial"/>
              </a:rPr>
              <a:t>© </a:t>
            </a:r>
            <a:r>
              <a:rPr lang="en-US" sz="900" b="0" u="none" strike="noStrike">
                <a:solidFill>
                  <a:schemeClr val="lt1"/>
                </a:solidFill>
                <a:effectLst/>
                <a:uFillTx/>
                <a:latin typeface="Arial"/>
              </a:rPr>
              <a:t>2019 zendograph/Shutterstock</a:t>
            </a:r>
            <a:endParaRPr lang="de-DE" sz="900" b="0" u="none" strike="noStrike">
              <a:solidFill>
                <a:srgbClr val="000000"/>
              </a:solidFill>
              <a:effectLst/>
              <a:uFillTx/>
              <a:latin typeface="Calibri"/>
            </a:endParaRPr>
          </a:p>
        </p:txBody>
      </p:sp>
      <p:grpSp>
        <p:nvGrpSpPr>
          <p:cNvPr id="20" name="Gruppieren 12"/>
          <p:cNvGrpSpPr/>
          <p:nvPr/>
        </p:nvGrpSpPr>
        <p:grpSpPr>
          <a:xfrm>
            <a:off x="5435640" y="5937120"/>
            <a:ext cx="3707640" cy="964440"/>
            <a:chOff x="5435640" y="5937120"/>
            <a:chExt cx="3707640" cy="964440"/>
          </a:xfrm>
        </p:grpSpPr>
        <p:pic>
          <p:nvPicPr>
            <p:cNvPr id="21" name="Grafik 13"/>
            <p:cNvPicPr/>
            <p:nvPr/>
          </p:nvPicPr>
          <p:blipFill>
            <a:blip r:embed="rId3"/>
            <a:srcRect l="81715" b="54734"/>
            <a:stretch/>
          </p:blipFill>
          <p:spPr>
            <a:xfrm>
              <a:off x="8229600" y="5965920"/>
              <a:ext cx="913680" cy="825120"/>
            </a:xfrm>
            <a:prstGeom prst="rect">
              <a:avLst/>
            </a:prstGeom>
            <a:noFill/>
            <a:ln w="0">
              <a:noFill/>
            </a:ln>
          </p:spPr>
        </p:pic>
        <p:pic>
          <p:nvPicPr>
            <p:cNvPr id="22" name="Grafik 14"/>
            <p:cNvPicPr/>
            <p:nvPr/>
          </p:nvPicPr>
          <p:blipFill>
            <a:blip r:embed="rId4"/>
            <a:stretch/>
          </p:blipFill>
          <p:spPr>
            <a:xfrm>
              <a:off x="5435640" y="5937120"/>
              <a:ext cx="1583640" cy="964440"/>
            </a:xfrm>
            <a:prstGeom prst="rect">
              <a:avLst/>
            </a:prstGeom>
            <a:noFill/>
            <a:ln w="0">
              <a:noFill/>
            </a:ln>
          </p:spPr>
        </p:pic>
      </p:grpSp>
      <p:pic>
        <p:nvPicPr>
          <p:cNvPr id="23" name="Grafik 15" descr="Ein Bild, das Schrift, Grafiken, Symbol, Logo enthält.&#10;&#10;Automatisch generierte Beschreibung"/>
          <p:cNvPicPr/>
          <p:nvPr/>
        </p:nvPicPr>
        <p:blipFill>
          <a:blip r:embed="rId5"/>
          <a:stretch/>
        </p:blipFill>
        <p:spPr>
          <a:xfrm>
            <a:off x="6875640" y="6107040"/>
            <a:ext cx="1296360" cy="615240"/>
          </a:xfrm>
          <a:prstGeom prst="rect">
            <a:avLst/>
          </a:prstGeom>
          <a:noFill/>
          <a:ln w="0">
            <a:noFill/>
          </a:ln>
        </p:spPr>
      </p:pic>
      <p:sp>
        <p:nvSpPr>
          <p:cNvPr id="24" name="PlaceHolder 1"/>
          <p:cNvSpPr>
            <a:spLocks noGrp="1"/>
          </p:cNvSpPr>
          <p:nvPr>
            <p:ph type="body"/>
          </p:nvPr>
        </p:nvSpPr>
        <p:spPr>
          <a:xfrm>
            <a:off x="1544760" y="1204200"/>
            <a:ext cx="7203240" cy="2481840"/>
          </a:xfrm>
          <a:prstGeom prst="rect">
            <a:avLst/>
          </a:prstGeom>
          <a:noFill/>
          <a:ln w="0">
            <a:noFill/>
          </a:ln>
        </p:spPr>
        <p:txBody>
          <a:bodyPr lIns="0" tIns="0" rIns="90000" bIns="45000" anchor="t">
            <a:noAutofit/>
          </a:bodyPr>
          <a:lstStyle>
            <a:lvl1pPr indent="0" algn="l">
              <a:lnSpc>
                <a:spcPts val="4601"/>
              </a:lnSpc>
              <a:buNone/>
              <a:tabLst>
                <a:tab pos="0" algn="l"/>
              </a:tabLst>
              <a:defRPr lang="de-DE" sz="4000" b="0" u="none" strike="noStrike">
                <a:solidFill>
                  <a:schemeClr val="lt1"/>
                </a:solidFill>
                <a:effectLst/>
                <a:uFillTx/>
                <a:latin typeface="Arial"/>
              </a:defRPr>
            </a:lvl1pPr>
          </a:lstStyle>
          <a:p>
            <a:pPr indent="0" algn="l">
              <a:lnSpc>
                <a:spcPts val="4601"/>
              </a:lnSpc>
              <a:buNone/>
              <a:tabLst>
                <a:tab pos="0" algn="l"/>
              </a:tabLst>
            </a:pPr>
            <a:r>
              <a:rPr lang="de-DE" sz="4000" b="0" u="none" strike="noStrike">
                <a:solidFill>
                  <a:schemeClr val="lt1"/>
                </a:solidFill>
                <a:effectLst/>
                <a:uFillTx/>
                <a:latin typeface="Arial"/>
              </a:rPr>
              <a:t>Formatvorlagen des Textmasters bearbeiten</a:t>
            </a:r>
            <a:endParaRPr lang="de-DE" sz="4000" b="1" u="none" strike="noStrike">
              <a:solidFill>
                <a:schemeClr val="lt1"/>
              </a:solidFill>
              <a:effectLst/>
              <a:uFillTx/>
              <a:latin typeface="Arial"/>
            </a:endParaRPr>
          </a:p>
        </p:txBody>
      </p:sp>
      <p:sp>
        <p:nvSpPr>
          <p:cNvPr id="25" name="PlaceHolder 2"/>
          <p:cNvSpPr>
            <a:spLocks noGrp="1"/>
          </p:cNvSpPr>
          <p:nvPr>
            <p:ph type="body"/>
          </p:nvPr>
        </p:nvSpPr>
        <p:spPr>
          <a:xfrm>
            <a:off x="1544760" y="4221000"/>
            <a:ext cx="5834880" cy="780480"/>
          </a:xfrm>
          <a:prstGeom prst="rect">
            <a:avLst/>
          </a:prstGeom>
          <a:noFill/>
          <a:ln w="0">
            <a:noFill/>
          </a:ln>
        </p:spPr>
        <p:txBody>
          <a:bodyPr lIns="0" tIns="0" rIns="90000" bIns="46800" anchor="t">
            <a:noAutofit/>
          </a:bodyPr>
          <a:lstStyle>
            <a:lvl1pPr indent="0" algn="l" defTabSz="914400">
              <a:lnSpc>
                <a:spcPts val="2200"/>
              </a:lnSpc>
              <a:spcBef>
                <a:spcPts val="400"/>
              </a:spcBef>
              <a:buNone/>
              <a:tabLst>
                <a:tab pos="0" algn="l"/>
              </a:tabLst>
              <a:defRPr lang="de-DE" sz="2000" b="1" u="none" strike="noStrike">
                <a:solidFill>
                  <a:schemeClr val="lt1"/>
                </a:solidFill>
                <a:effectLst/>
                <a:uFillTx/>
                <a:latin typeface="Arial"/>
              </a:defRPr>
            </a:lvl1pPr>
          </a:lstStyle>
          <a:p>
            <a:pPr indent="0" algn="l" defTabSz="914400">
              <a:lnSpc>
                <a:spcPts val="2200"/>
              </a:lnSpc>
              <a:spcBef>
                <a:spcPts val="400"/>
              </a:spcBef>
              <a:buNone/>
              <a:tabLst>
                <a:tab pos="0" algn="l"/>
              </a:tabLst>
            </a:pPr>
            <a:r>
              <a:rPr lang="de-DE" sz="2000" b="1" u="none" strike="noStrike">
                <a:solidFill>
                  <a:schemeClr val="lt1"/>
                </a:solidFill>
                <a:effectLst/>
                <a:uFillTx/>
                <a:latin typeface="Arial"/>
              </a:rPr>
              <a:t>Formatvorlagen des Textmasters bearbeiten</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SK:KK_Vergleich_Bulletpoint_ohne Sub">
    <p:bg>
      <p:bgPr>
        <a:solidFill>
          <a:schemeClr val="lt1"/>
        </a:solidFill>
        <a:effectLst/>
      </p:bgPr>
    </p:bg>
    <p:spTree>
      <p:nvGrpSpPr>
        <p:cNvPr id="1" name=""/>
        <p:cNvGrpSpPr/>
        <p:nvPr/>
      </p:nvGrpSpPr>
      <p:grpSpPr>
        <a:xfrm>
          <a:off x="0" y="0"/>
          <a:ext cx="0" cy="0"/>
          <a:chOff x="0" y="0"/>
          <a:chExt cx="0" cy="0"/>
        </a:xfrm>
      </p:grpSpPr>
      <p:sp>
        <p:nvSpPr>
          <p:cNvPr id="119"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72E4FF92-0F8D-465C-8245-85CB38E7ACB4}"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20" name="PlaceHolder 1"/>
          <p:cNvSpPr>
            <a:spLocks noGrp="1"/>
          </p:cNvSpPr>
          <p:nvPr>
            <p:ph type="body"/>
          </p:nvPr>
        </p:nvSpPr>
        <p:spPr>
          <a:xfrm>
            <a:off x="649440" y="1628640"/>
            <a:ext cx="35870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p:txBody>
      </p:sp>
      <p:sp>
        <p:nvSpPr>
          <p:cNvPr id="121" name="PlaceHolder 2"/>
          <p:cNvSpPr>
            <a:spLocks noGrp="1"/>
          </p:cNvSpPr>
          <p:nvPr>
            <p:ph type="body"/>
          </p:nvPr>
        </p:nvSpPr>
        <p:spPr>
          <a:xfrm>
            <a:off x="4923000" y="1628640"/>
            <a:ext cx="35870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p:txBody>
      </p:sp>
      <p:sp>
        <p:nvSpPr>
          <p:cNvPr id="122"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SK:KK_Textkasten_farbig">
    <p:bg>
      <p:bgPr>
        <a:solidFill>
          <a:schemeClr val="lt1"/>
        </a:solidFill>
        <a:effectLst/>
      </p:bgPr>
    </p:bg>
    <p:spTree>
      <p:nvGrpSpPr>
        <p:cNvPr id="1" name=""/>
        <p:cNvGrpSpPr/>
        <p:nvPr/>
      </p:nvGrpSpPr>
      <p:grpSpPr>
        <a:xfrm>
          <a:off x="0" y="0"/>
          <a:ext cx="0" cy="0"/>
          <a:chOff x="0" y="0"/>
          <a:chExt cx="0" cy="0"/>
        </a:xfrm>
      </p:grpSpPr>
      <p:sp>
        <p:nvSpPr>
          <p:cNvPr id="123"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CD68085-4E73-4B2A-A332-DDC6F1198DEE}"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24" name="PlaceHolder 1"/>
          <p:cNvSpPr>
            <a:spLocks noGrp="1"/>
          </p:cNvSpPr>
          <p:nvPr>
            <p:ph type="body"/>
          </p:nvPr>
        </p:nvSpPr>
        <p:spPr>
          <a:xfrm>
            <a:off x="649440" y="2133720"/>
            <a:ext cx="3587040" cy="395856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p:txBody>
      </p:sp>
      <p:sp>
        <p:nvSpPr>
          <p:cNvPr id="125" name="PlaceHolder 2"/>
          <p:cNvSpPr>
            <a:spLocks noGrp="1"/>
          </p:cNvSpPr>
          <p:nvPr>
            <p:ph type="body"/>
          </p:nvPr>
        </p:nvSpPr>
        <p:spPr>
          <a:xfrm>
            <a:off x="4929120" y="2133720"/>
            <a:ext cx="3564720" cy="3958560"/>
          </a:xfrm>
          <a:prstGeom prst="rect">
            <a:avLst/>
          </a:prstGeom>
          <a:solidFill>
            <a:srgbClr val="006B8F"/>
          </a:solidFill>
          <a:ln w="25560">
            <a:noFill/>
          </a:ln>
        </p:spPr>
        <p:txBody>
          <a:bodyPr lIns="144000" tIns="108000" rIns="36000" bIns="108000" anchor="t">
            <a:noAutofit/>
          </a:bodyPr>
          <a:lstStyle>
            <a:lvl1pPr indent="0" algn="l">
              <a:lnSpc>
                <a:spcPts val="2801"/>
              </a:lnSpc>
              <a:spcBef>
                <a:spcPts val="400"/>
              </a:spcBef>
              <a:buNone/>
              <a:tabLst>
                <a:tab pos="0" algn="l"/>
              </a:tabLst>
              <a:defRPr lang="de-DE" sz="2000" b="0" u="none" strike="noStrike">
                <a:solidFill>
                  <a:schemeClr val="lt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lt1"/>
                </a:solidFill>
                <a:effectLst/>
                <a:uFillTx/>
                <a:latin typeface="Arial"/>
              </a:rPr>
              <a:t>Formatvorlagen des Textmasters bearbeiten</a:t>
            </a:r>
            <a:endParaRPr lang="de-DE" sz="2000" b="1" u="none" strike="noStrike">
              <a:solidFill>
                <a:schemeClr val="dk1"/>
              </a:solidFill>
              <a:effectLst/>
              <a:uFillTx/>
              <a:latin typeface="Arial"/>
            </a:endParaRPr>
          </a:p>
        </p:txBody>
      </p:sp>
      <p:sp>
        <p:nvSpPr>
          <p:cNvPr id="126"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127" name="PlaceHolder 4"/>
          <p:cNvSpPr>
            <a:spLocks noGrp="1"/>
          </p:cNvSpPr>
          <p:nvPr>
            <p:ph type="body"/>
          </p:nvPr>
        </p:nvSpPr>
        <p:spPr>
          <a:xfrm>
            <a:off x="64944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SK:KK_Textkasten_farbig_ohne_Sub">
    <p:bg>
      <p:bgPr>
        <a:solidFill>
          <a:schemeClr val="lt1"/>
        </a:solidFill>
        <a:effectLst/>
      </p:bgPr>
    </p:bg>
    <p:spTree>
      <p:nvGrpSpPr>
        <p:cNvPr id="1" name=""/>
        <p:cNvGrpSpPr/>
        <p:nvPr/>
      </p:nvGrpSpPr>
      <p:grpSpPr>
        <a:xfrm>
          <a:off x="0" y="0"/>
          <a:ext cx="0" cy="0"/>
          <a:chOff x="0" y="0"/>
          <a:chExt cx="0" cy="0"/>
        </a:xfrm>
      </p:grpSpPr>
      <p:sp>
        <p:nvSpPr>
          <p:cNvPr id="128"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7B105FE-8941-4131-AB56-C8881AE11D82}"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29" name="PlaceHolder 1"/>
          <p:cNvSpPr>
            <a:spLocks noGrp="1"/>
          </p:cNvSpPr>
          <p:nvPr>
            <p:ph type="body"/>
          </p:nvPr>
        </p:nvSpPr>
        <p:spPr>
          <a:xfrm>
            <a:off x="649440" y="1628640"/>
            <a:ext cx="3587040" cy="4463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endParaRPr lang="de-DE" sz="2000" b="0" u="none" strike="noStrike">
              <a:solidFill>
                <a:schemeClr val="lt1"/>
              </a:solidFill>
              <a:effectLst/>
              <a:uFillTx/>
              <a:latin typeface="Arial"/>
            </a:endParaRPr>
          </a:p>
        </p:txBody>
      </p:sp>
      <p:sp>
        <p:nvSpPr>
          <p:cNvPr id="130" name="PlaceHolder 2"/>
          <p:cNvSpPr>
            <a:spLocks noGrp="1"/>
          </p:cNvSpPr>
          <p:nvPr>
            <p:ph type="body"/>
          </p:nvPr>
        </p:nvSpPr>
        <p:spPr>
          <a:xfrm>
            <a:off x="4929120" y="1628640"/>
            <a:ext cx="3564720" cy="4463280"/>
          </a:xfrm>
          <a:prstGeom prst="rect">
            <a:avLst/>
          </a:prstGeom>
          <a:solidFill>
            <a:srgbClr val="006B8F"/>
          </a:solidFill>
          <a:ln w="25560">
            <a:noFill/>
          </a:ln>
        </p:spPr>
        <p:txBody>
          <a:bodyPr lIns="144000" tIns="108000" rIns="36000" bIns="108000" anchor="t">
            <a:noAutofit/>
          </a:bodyPr>
          <a:lstStyle>
            <a:lvl1pPr indent="0" algn="l">
              <a:lnSpc>
                <a:spcPts val="2801"/>
              </a:lnSpc>
              <a:spcBef>
                <a:spcPts val="400"/>
              </a:spcBef>
              <a:buNone/>
              <a:tabLst>
                <a:tab pos="0" algn="l"/>
              </a:tabLst>
              <a:defRPr lang="de-DE" sz="2000" b="0" u="none" strike="noStrike">
                <a:solidFill>
                  <a:schemeClr val="lt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lt1"/>
                </a:solidFill>
                <a:effectLst/>
                <a:uFillTx/>
                <a:latin typeface="Arial"/>
              </a:rPr>
              <a:t>Formatvorlagen des Textmasters bearbeiten</a:t>
            </a:r>
          </a:p>
        </p:txBody>
      </p:sp>
      <p:sp>
        <p:nvSpPr>
          <p:cNvPr id="131"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SK:KK_Trenner_Zitat">
    <p:bg>
      <p:bgPr>
        <a:solidFill>
          <a:schemeClr val="lt1"/>
        </a:solidFill>
        <a:effectLst/>
      </p:bgPr>
    </p:bg>
    <p:spTree>
      <p:nvGrpSpPr>
        <p:cNvPr id="1" name=""/>
        <p:cNvGrpSpPr/>
        <p:nvPr/>
      </p:nvGrpSpPr>
      <p:grpSpPr>
        <a:xfrm>
          <a:off x="0" y="0"/>
          <a:ext cx="0" cy="0"/>
          <a:chOff x="0" y="0"/>
          <a:chExt cx="0" cy="0"/>
        </a:xfrm>
      </p:grpSpPr>
      <p:sp>
        <p:nvSpPr>
          <p:cNvPr id="13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62CE3208-565C-4ED3-9CDF-F687A54F8789}"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33" name="Rechteck 2"/>
          <p:cNvSpPr/>
          <p:nvPr/>
        </p:nvSpPr>
        <p:spPr>
          <a:xfrm>
            <a:off x="0" y="0"/>
            <a:ext cx="9143280" cy="6423840"/>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34" name="Freihandform 3"/>
          <p:cNvSpPr/>
          <p:nvPr/>
        </p:nvSpPr>
        <p:spPr>
          <a:xfrm>
            <a:off x="851040" y="765000"/>
            <a:ext cx="3720240" cy="312120"/>
          </a:xfrm>
          <a:custGeom>
            <a:avLst/>
            <a:gdLst>
              <a:gd name="textAreaLeft" fmla="*/ 0 w 3720240"/>
              <a:gd name="textAreaRight" fmla="*/ 3720960 w 372024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135" name="Bild 2"/>
          <p:cNvPicPr/>
          <p:nvPr/>
        </p:nvPicPr>
        <p:blipFill>
          <a:blip r:embed="rId2"/>
          <a:stretch/>
        </p:blipFill>
        <p:spPr>
          <a:xfrm>
            <a:off x="357120" y="384120"/>
            <a:ext cx="583560" cy="761400"/>
          </a:xfrm>
          <a:prstGeom prst="rect">
            <a:avLst/>
          </a:prstGeom>
          <a:noFill/>
          <a:ln w="0">
            <a:noFill/>
          </a:ln>
        </p:spPr>
      </p:pic>
      <p:sp>
        <p:nvSpPr>
          <p:cNvPr id="136" name="Freihandform 5"/>
          <p:cNvSpPr/>
          <p:nvPr/>
        </p:nvSpPr>
        <p:spPr>
          <a:xfrm>
            <a:off x="654120" y="1143000"/>
            <a:ext cx="3917160" cy="4620600"/>
          </a:xfrm>
          <a:custGeom>
            <a:avLst/>
            <a:gdLst>
              <a:gd name="textAreaLeft" fmla="*/ 0 w 3917160"/>
              <a:gd name="textAreaRight" fmla="*/ 3917880 w 3917160"/>
              <a:gd name="textAreaTop" fmla="*/ 0 h 4620600"/>
              <a:gd name="textAreaBottom" fmla="*/ 4621320 h 4620600"/>
              <a:gd name="GluePoint1X" fmla="*/ 0 w 3956050"/>
              <a:gd name="GluePoint1Y" fmla="*/ 0 h 4641850"/>
              <a:gd name="GluePoint2X" fmla="*/ 0 w 3956050"/>
              <a:gd name="GluePoint2Y" fmla="*/ 4641850 h 4641850"/>
              <a:gd name="GluePoint3X" fmla="*/ 3956050 w 3956050"/>
              <a:gd name="GluePoint3Y" fmla="*/ 4641850 h 4641850"/>
              <a:gd name="GluePoint4X" fmla="*/ 3956050 w 3956050"/>
              <a:gd name="GluePoint4Y" fmla="*/ 3448050 h 4641850"/>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3956050" h="4641850">
                <a:moveTo>
                  <a:pt x="0" y="0"/>
                </a:moveTo>
                <a:lnTo>
                  <a:pt x="0" y="4641850"/>
                </a:lnTo>
                <a:lnTo>
                  <a:pt x="3956050" y="4641850"/>
                </a:lnTo>
                <a:lnTo>
                  <a:pt x="3956050" y="3448050"/>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137" name="Grafik 11" descr="Ein Bild, das Schrift, Text, Grafiken, Symbol enthält.&#10;&#10;Automatisch generierte Beschreibung"/>
          <p:cNvPicPr/>
          <p:nvPr/>
        </p:nvPicPr>
        <p:blipFill>
          <a:blip r:embed="rId3"/>
          <a:stretch/>
        </p:blipFill>
        <p:spPr>
          <a:xfrm>
            <a:off x="7524720" y="326880"/>
            <a:ext cx="1374120" cy="653400"/>
          </a:xfrm>
          <a:prstGeom prst="rect">
            <a:avLst/>
          </a:prstGeom>
          <a:noFill/>
          <a:ln w="0">
            <a:noFill/>
          </a:ln>
        </p:spPr>
      </p:pic>
      <p:sp>
        <p:nvSpPr>
          <p:cNvPr id="138" name="PlaceHolder 1"/>
          <p:cNvSpPr>
            <a:spLocks noGrp="1"/>
          </p:cNvSpPr>
          <p:nvPr>
            <p:ph type="body"/>
          </p:nvPr>
        </p:nvSpPr>
        <p:spPr>
          <a:xfrm>
            <a:off x="1544760" y="1204200"/>
            <a:ext cx="6069960" cy="3220920"/>
          </a:xfrm>
          <a:prstGeom prst="rect">
            <a:avLst/>
          </a:prstGeom>
          <a:noFill/>
          <a:ln w="0">
            <a:noFill/>
          </a:ln>
        </p:spPr>
        <p:txBody>
          <a:bodyPr lIns="90000" tIns="45000" rIns="90000" bIns="45000" anchor="t">
            <a:noAutofit/>
          </a:bodyPr>
          <a:lstStyle>
            <a:lvl1pPr indent="0" algn="ctr">
              <a:lnSpc>
                <a:spcPts val="4399"/>
              </a:lnSpc>
              <a:spcBef>
                <a:spcPts val="641"/>
              </a:spcBef>
              <a:buNone/>
              <a:tabLst>
                <a:tab pos="0" algn="l"/>
              </a:tabLst>
              <a:defRPr lang="de-DE" sz="3200" b="0" i="1" u="none" strike="noStrike">
                <a:solidFill>
                  <a:schemeClr val="lt1"/>
                </a:solidFill>
                <a:effectLst/>
                <a:uFillTx/>
                <a:latin typeface="Arial"/>
              </a:defRPr>
            </a:lvl1pPr>
          </a:lstStyle>
          <a:p>
            <a:pPr indent="0" algn="ctr">
              <a:lnSpc>
                <a:spcPts val="4399"/>
              </a:lnSpc>
              <a:spcBef>
                <a:spcPts val="641"/>
              </a:spcBef>
              <a:buNone/>
              <a:tabLst>
                <a:tab pos="0" algn="l"/>
              </a:tabLst>
            </a:pPr>
            <a:r>
              <a:rPr lang="de-DE" sz="3200" b="0" i="1" u="none" strike="noStrike">
                <a:solidFill>
                  <a:schemeClr val="lt1"/>
                </a:solidFill>
                <a:effectLst/>
                <a:uFillTx/>
                <a:latin typeface="Arial"/>
              </a:rPr>
              <a:t>Formatvorlagen des Textmasters bearbeiten</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SK:KK_Trenner_Zitat_Alternative">
    <p:bg>
      <p:bgPr>
        <a:solidFill>
          <a:schemeClr val="lt1"/>
        </a:solidFill>
        <a:effectLst/>
      </p:bgPr>
    </p:bg>
    <p:spTree>
      <p:nvGrpSpPr>
        <p:cNvPr id="1" name=""/>
        <p:cNvGrpSpPr/>
        <p:nvPr/>
      </p:nvGrpSpPr>
      <p:grpSpPr>
        <a:xfrm>
          <a:off x="0" y="0"/>
          <a:ext cx="0" cy="0"/>
          <a:chOff x="0" y="0"/>
          <a:chExt cx="0" cy="0"/>
        </a:xfrm>
      </p:grpSpPr>
      <p:sp>
        <p:nvSpPr>
          <p:cNvPr id="139"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C52A0B72-5584-4767-880B-39E44763C55F}"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40" name="Rechteck 2"/>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41" name="Freihandform 3"/>
          <p:cNvSpPr/>
          <p:nvPr/>
        </p:nvSpPr>
        <p:spPr>
          <a:xfrm>
            <a:off x="851040" y="765000"/>
            <a:ext cx="3720240" cy="312120"/>
          </a:xfrm>
          <a:custGeom>
            <a:avLst/>
            <a:gdLst>
              <a:gd name="textAreaLeft" fmla="*/ 0 w 3720240"/>
              <a:gd name="textAreaRight" fmla="*/ 3720960 w 372024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42" name="Freihandform 4"/>
          <p:cNvSpPr/>
          <p:nvPr/>
        </p:nvSpPr>
        <p:spPr>
          <a:xfrm>
            <a:off x="654120" y="1143000"/>
            <a:ext cx="3917160" cy="4620600"/>
          </a:xfrm>
          <a:custGeom>
            <a:avLst/>
            <a:gdLst>
              <a:gd name="textAreaLeft" fmla="*/ 0 w 3917160"/>
              <a:gd name="textAreaRight" fmla="*/ 3917880 w 3917160"/>
              <a:gd name="textAreaTop" fmla="*/ 0 h 4620600"/>
              <a:gd name="textAreaBottom" fmla="*/ 4621320 h 4620600"/>
              <a:gd name="GluePoint1X" fmla="*/ 0 w 3956050"/>
              <a:gd name="GluePoint1Y" fmla="*/ 0 h 4641850"/>
              <a:gd name="GluePoint2X" fmla="*/ 0 w 3956050"/>
              <a:gd name="GluePoint2Y" fmla="*/ 4641850 h 4641850"/>
              <a:gd name="GluePoint3X" fmla="*/ 3956050 w 3956050"/>
              <a:gd name="GluePoint3Y" fmla="*/ 4641850 h 4641850"/>
              <a:gd name="GluePoint4X" fmla="*/ 3956050 w 3956050"/>
              <a:gd name="GluePoint4Y" fmla="*/ 3448050 h 4641850"/>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3956050" h="4641850">
                <a:moveTo>
                  <a:pt x="0" y="0"/>
                </a:moveTo>
                <a:lnTo>
                  <a:pt x="0" y="4641850"/>
                </a:lnTo>
                <a:lnTo>
                  <a:pt x="3956050" y="4641850"/>
                </a:lnTo>
                <a:lnTo>
                  <a:pt x="3956050" y="344805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143" name="Bild 3"/>
          <p:cNvPicPr/>
          <p:nvPr/>
        </p:nvPicPr>
        <p:blipFill>
          <a:blip r:embed="rId2"/>
          <a:stretch/>
        </p:blipFill>
        <p:spPr>
          <a:xfrm>
            <a:off x="361800" y="384120"/>
            <a:ext cx="583560" cy="761400"/>
          </a:xfrm>
          <a:prstGeom prst="rect">
            <a:avLst/>
          </a:prstGeom>
          <a:noFill/>
          <a:ln w="0">
            <a:noFill/>
          </a:ln>
        </p:spPr>
      </p:pic>
      <p:pic>
        <p:nvPicPr>
          <p:cNvPr id="144" name="Grafik 11"/>
          <p:cNvPicPr/>
          <p:nvPr/>
        </p:nvPicPr>
        <p:blipFill>
          <a:blip r:embed="rId3"/>
          <a:stretch/>
        </p:blipFill>
        <p:spPr>
          <a:xfrm>
            <a:off x="7539120" y="339840"/>
            <a:ext cx="1345320" cy="632520"/>
          </a:xfrm>
          <a:prstGeom prst="rect">
            <a:avLst/>
          </a:prstGeom>
          <a:noFill/>
          <a:ln w="0">
            <a:noFill/>
          </a:ln>
        </p:spPr>
      </p:pic>
      <p:sp>
        <p:nvSpPr>
          <p:cNvPr id="145" name="PlaceHolder 1"/>
          <p:cNvSpPr>
            <a:spLocks noGrp="1"/>
          </p:cNvSpPr>
          <p:nvPr>
            <p:ph type="body"/>
          </p:nvPr>
        </p:nvSpPr>
        <p:spPr>
          <a:xfrm>
            <a:off x="1544760" y="1204200"/>
            <a:ext cx="6069960" cy="3220920"/>
          </a:xfrm>
          <a:prstGeom prst="rect">
            <a:avLst/>
          </a:prstGeom>
          <a:noFill/>
          <a:ln w="0">
            <a:noFill/>
          </a:ln>
        </p:spPr>
        <p:txBody>
          <a:bodyPr lIns="90000" tIns="45000" rIns="90000" bIns="45000" anchor="t">
            <a:noAutofit/>
          </a:bodyPr>
          <a:lstStyle>
            <a:lvl1pPr indent="0" algn="ctr">
              <a:lnSpc>
                <a:spcPts val="4201"/>
              </a:lnSpc>
              <a:spcBef>
                <a:spcPts val="641"/>
              </a:spcBef>
              <a:buNone/>
              <a:tabLst>
                <a:tab pos="0" algn="l"/>
              </a:tabLst>
              <a:defRPr lang="de-DE" sz="3200" b="0" i="1" u="none" strike="noStrike">
                <a:solidFill>
                  <a:srgbClr val="3E3E3D"/>
                </a:solidFill>
                <a:effectLst/>
                <a:uFillTx/>
                <a:latin typeface="Arial"/>
              </a:defRPr>
            </a:lvl1pPr>
          </a:lstStyle>
          <a:p>
            <a:pPr indent="0" algn="ctr">
              <a:lnSpc>
                <a:spcPts val="4201"/>
              </a:lnSpc>
              <a:spcBef>
                <a:spcPts val="641"/>
              </a:spcBef>
              <a:buNone/>
              <a:tabLst>
                <a:tab pos="0" algn="l"/>
              </a:tabLst>
            </a:pPr>
            <a:r>
              <a:rPr lang="de-DE" sz="3200" b="0" i="1" u="none" strike="noStrike">
                <a:solidFill>
                  <a:srgbClr val="3E3E3D"/>
                </a:solidFill>
                <a:effectLst/>
                <a:uFillTx/>
                <a:latin typeface="Arial"/>
              </a:rPr>
              <a:t>Formatvorlagen des Textmasters bearbeiten</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SK:KK_Abschluss_Fragen">
    <p:bg>
      <p:bgPr>
        <a:solidFill>
          <a:schemeClr val="lt1"/>
        </a:solidFill>
        <a:effectLst/>
      </p:bgPr>
    </p:bg>
    <p:spTree>
      <p:nvGrpSpPr>
        <p:cNvPr id="1" name=""/>
        <p:cNvGrpSpPr/>
        <p:nvPr/>
      </p:nvGrpSpPr>
      <p:grpSpPr>
        <a:xfrm>
          <a:off x="0" y="0"/>
          <a:ext cx="0" cy="0"/>
          <a:chOff x="0" y="0"/>
          <a:chExt cx="0" cy="0"/>
        </a:xfrm>
      </p:grpSpPr>
      <p:sp>
        <p:nvSpPr>
          <p:cNvPr id="146"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A0AE7670-2210-46B1-82D4-AB48BF0C116C}"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47" name="Rechteck 1"/>
          <p:cNvSpPr/>
          <p:nvPr/>
        </p:nvSpPr>
        <p:spPr>
          <a:xfrm>
            <a:off x="0" y="0"/>
            <a:ext cx="9143280" cy="6423840"/>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48" name="Freihandform 2"/>
          <p:cNvSpPr/>
          <p:nvPr/>
        </p:nvSpPr>
        <p:spPr>
          <a:xfrm>
            <a:off x="649440" y="3989520"/>
            <a:ext cx="3921840" cy="1774080"/>
          </a:xfrm>
          <a:custGeom>
            <a:avLst/>
            <a:gdLst>
              <a:gd name="textAreaLeft" fmla="*/ 0 w 3921840"/>
              <a:gd name="textAreaRight" fmla="*/ 3922560 w 3921840"/>
              <a:gd name="textAreaTop" fmla="*/ 0 h 1774080"/>
              <a:gd name="textAreaBottom" fmla="*/ 1774800 h 17740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49" name="Textfeld 9"/>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150" name="Freihandform 4"/>
          <p:cNvSpPr/>
          <p:nvPr/>
        </p:nvSpPr>
        <p:spPr>
          <a:xfrm>
            <a:off x="1081080" y="765000"/>
            <a:ext cx="3490200" cy="1439280"/>
          </a:xfrm>
          <a:custGeom>
            <a:avLst/>
            <a:gdLst>
              <a:gd name="textAreaLeft" fmla="*/ 0 w 3490200"/>
              <a:gd name="textAreaRight" fmla="*/ 3490920 w 3490200"/>
              <a:gd name="textAreaTop" fmla="*/ 0 h 1439280"/>
              <a:gd name="textAreaBottom" fmla="*/ 1440000 h 143928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51" name="Textfeld 11"/>
          <p:cNvSpPr/>
          <p:nvPr/>
        </p:nvSpPr>
        <p:spPr>
          <a:xfrm>
            <a:off x="1544760" y="2422440"/>
            <a:ext cx="6069960" cy="132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de-DE" sz="4000" b="0" u="none" strike="noStrike">
                <a:solidFill>
                  <a:schemeClr val="lt1"/>
                </a:solidFill>
                <a:effectLst/>
                <a:uFillTx/>
                <a:latin typeface="Arial"/>
              </a:rPr>
              <a:t>Haben Sie </a:t>
            </a:r>
            <a:endParaRPr lang="de-DE" sz="4000" b="0" u="none" strike="noStrike">
              <a:solidFill>
                <a:srgbClr val="000000"/>
              </a:solidFill>
              <a:effectLst/>
              <a:uFillTx/>
              <a:latin typeface="Calibri"/>
            </a:endParaRPr>
          </a:p>
          <a:p>
            <a:pPr algn="ctr">
              <a:lnSpc>
                <a:spcPct val="100000"/>
              </a:lnSpc>
            </a:pPr>
            <a:r>
              <a:rPr lang="de-DE" sz="4000" b="0" u="none" strike="noStrike">
                <a:solidFill>
                  <a:schemeClr val="lt1"/>
                </a:solidFill>
                <a:effectLst/>
                <a:uFillTx/>
                <a:latin typeface="Arial"/>
              </a:rPr>
              <a:t>Fragen?</a:t>
            </a:r>
            <a:endParaRPr lang="de-DE" sz="4000" b="0" u="none" strike="noStrike">
              <a:solidFill>
                <a:srgbClr val="000000"/>
              </a:solidFill>
              <a:effectLst/>
              <a:uFillTx/>
              <a:latin typeface="Calibri"/>
            </a:endParaRPr>
          </a:p>
        </p:txBody>
      </p:sp>
      <p:cxnSp>
        <p:nvCxnSpPr>
          <p:cNvPr id="152" name="Gerade Verbindung 14"/>
          <p:cNvCxnSpPr/>
          <p:nvPr/>
        </p:nvCxnSpPr>
        <p:spPr>
          <a:xfrm flipV="1">
            <a:off x="649080" y="946080"/>
            <a:ext cx="720" cy="4833000"/>
          </a:xfrm>
          <a:prstGeom prst="straightConnector1">
            <a:avLst/>
          </a:prstGeom>
          <a:ln w="25400">
            <a:solidFill>
              <a:srgbClr val="FFFFFF"/>
            </a:solidFill>
            <a:round/>
          </a:ln>
        </p:spPr>
      </p:cxnSp>
      <p:pic>
        <p:nvPicPr>
          <p:cNvPr id="153" name="Bild 10"/>
          <p:cNvPicPr/>
          <p:nvPr/>
        </p:nvPicPr>
        <p:blipFill>
          <a:blip r:embed="rId2"/>
          <a:stretch/>
        </p:blipFill>
        <p:spPr>
          <a:xfrm>
            <a:off x="330120" y="376200"/>
            <a:ext cx="761400" cy="570960"/>
          </a:xfrm>
          <a:prstGeom prst="rect">
            <a:avLst/>
          </a:prstGeom>
          <a:noFill/>
          <a:ln w="0">
            <a:noFill/>
          </a:ln>
        </p:spPr>
      </p:pic>
      <p:pic>
        <p:nvPicPr>
          <p:cNvPr id="154" name="Grafik 14" descr="Ein Bild, das Schrift, Text, Grafiken, Symbol enthält.&#10;&#10;Automatisch generierte Beschreibung"/>
          <p:cNvPicPr/>
          <p:nvPr/>
        </p:nvPicPr>
        <p:blipFill>
          <a:blip r:embed="rId3"/>
          <a:stretch/>
        </p:blipFill>
        <p:spPr>
          <a:xfrm>
            <a:off x="7524720" y="326880"/>
            <a:ext cx="1374120" cy="653400"/>
          </a:xfrm>
          <a:prstGeom prst="rect">
            <a:avLst/>
          </a:prstGeom>
          <a:noFill/>
          <a:ln w="0">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SK:KK_Störer">
    <p:bg>
      <p:bgPr>
        <a:solidFill>
          <a:schemeClr val="lt1"/>
        </a:solidFill>
        <a:effectLst/>
      </p:bgPr>
    </p:bg>
    <p:spTree>
      <p:nvGrpSpPr>
        <p:cNvPr id="1" name=""/>
        <p:cNvGrpSpPr/>
        <p:nvPr/>
      </p:nvGrpSpPr>
      <p:grpSpPr>
        <a:xfrm>
          <a:off x="0" y="0"/>
          <a:ext cx="0" cy="0"/>
          <a:chOff x="0" y="0"/>
          <a:chExt cx="0" cy="0"/>
        </a:xfrm>
      </p:grpSpPr>
      <p:sp>
        <p:nvSpPr>
          <p:cNvPr id="155"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02A8A8D6-72A6-46C8-B883-C99001D5AE70}"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56" name="Freihandform 3"/>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57" name="Freihandform 4"/>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158" name="Bild 6"/>
          <p:cNvPicPr/>
          <p:nvPr/>
        </p:nvPicPr>
        <p:blipFill>
          <a:blip r:embed="rId2"/>
          <a:stretch/>
        </p:blipFill>
        <p:spPr>
          <a:xfrm>
            <a:off x="258840" y="676440"/>
            <a:ext cx="761400" cy="634320"/>
          </a:xfrm>
          <a:prstGeom prst="rect">
            <a:avLst/>
          </a:prstGeom>
          <a:noFill/>
          <a:ln w="0">
            <a:noFill/>
          </a:ln>
        </p:spPr>
      </p:pic>
      <p:cxnSp>
        <p:nvCxnSpPr>
          <p:cNvPr id="159" name="Gerade Verbindung 8"/>
          <p:cNvCxnSpPr/>
          <p:nvPr/>
        </p:nvCxnSpPr>
        <p:spPr>
          <a:xfrm>
            <a:off x="0" y="6424560"/>
            <a:ext cx="9144720" cy="720"/>
          </a:xfrm>
          <a:prstGeom prst="straightConnector1">
            <a:avLst/>
          </a:prstGeom>
          <a:ln w="25400">
            <a:solidFill>
              <a:srgbClr val="006B8F"/>
            </a:solidFill>
            <a:round/>
          </a:ln>
        </p:spPr>
      </p:cxnSp>
      <p:pic>
        <p:nvPicPr>
          <p:cNvPr id="160" name="Grafik 11"/>
          <p:cNvPicPr/>
          <p:nvPr/>
        </p:nvPicPr>
        <p:blipFill>
          <a:blip r:embed="rId3"/>
          <a:stretch/>
        </p:blipFill>
        <p:spPr>
          <a:xfrm>
            <a:off x="7539120" y="339840"/>
            <a:ext cx="1345320" cy="632520"/>
          </a:xfrm>
          <a:prstGeom prst="rect">
            <a:avLst/>
          </a:prstGeom>
          <a:noFill/>
          <a:ln w="0">
            <a:noFill/>
          </a:ln>
        </p:spPr>
      </p:pic>
      <p:sp>
        <p:nvSpPr>
          <p:cNvPr id="161" name="PlaceHolder 1"/>
          <p:cNvSpPr>
            <a:spLocks noGrp="1"/>
          </p:cNvSpPr>
          <p:nvPr>
            <p:ph type="body"/>
          </p:nvPr>
        </p:nvSpPr>
        <p:spPr>
          <a:xfrm>
            <a:off x="1544760" y="1879560"/>
            <a:ext cx="6069960" cy="1980720"/>
          </a:xfrm>
          <a:prstGeom prst="rect">
            <a:avLst/>
          </a:prstGeom>
          <a:noFill/>
          <a:ln w="0">
            <a:noFill/>
          </a:ln>
        </p:spPr>
        <p:txBody>
          <a:bodyPr lIns="0" tIns="0" rIns="90000" bIns="45000" anchor="t">
            <a:noAutofit/>
          </a:bodyPr>
          <a:lstStyle>
            <a:lvl1pPr indent="0" algn="l">
              <a:lnSpc>
                <a:spcPts val="4141"/>
              </a:lnSpc>
              <a:spcBef>
                <a:spcPts val="641"/>
              </a:spcBef>
              <a:buNone/>
              <a:tabLst>
                <a:tab pos="0" algn="l"/>
              </a:tabLst>
              <a:defRPr lang="de-DE" sz="3200" b="0" u="none" strike="noStrike">
                <a:solidFill>
                  <a:srgbClr val="006B8F"/>
                </a:solidFill>
                <a:effectLst/>
                <a:uFillTx/>
                <a:latin typeface="Arial"/>
              </a:defRPr>
            </a:lvl1pPr>
          </a:lstStyle>
          <a:p>
            <a:pPr indent="0" algn="l">
              <a:lnSpc>
                <a:spcPts val="4141"/>
              </a:lnSpc>
              <a:spcBef>
                <a:spcPts val="641"/>
              </a:spcBef>
              <a:buNone/>
              <a:tabLst>
                <a:tab pos="0" algn="l"/>
              </a:tabLst>
            </a:pPr>
            <a:r>
              <a:rPr lang="de-DE" sz="3200" b="0" u="none" strike="noStrike">
                <a:solidFill>
                  <a:srgbClr val="006B8F"/>
                </a:solidFill>
                <a:effectLst/>
                <a:uFillTx/>
                <a:latin typeface="Arial"/>
              </a:rPr>
              <a:t>Formatvorlagen des Textmasters bearbeiten</a:t>
            </a:r>
            <a:endParaRPr lang="de-DE" sz="3200" b="1" u="none" strike="noStrike">
              <a:solidFill>
                <a:srgbClr val="006B8F"/>
              </a:solidFill>
              <a:effectLst/>
              <a:uFillTx/>
              <a:latin typeface="Arial"/>
            </a:endParaRPr>
          </a:p>
        </p:txBody>
      </p:sp>
      <p:sp>
        <p:nvSpPr>
          <p:cNvPr id="162" name="PlaceHolder 2"/>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a:lnSpc>
                <a:spcPct val="100000"/>
              </a:lnSpc>
              <a:spcBef>
                <a:spcPts val="400"/>
              </a:spcBef>
              <a:buNone/>
              <a:tabLst>
                <a:tab pos="0" algn="l"/>
              </a:tabLst>
              <a:defRPr lang="de-DE" sz="2000" b="1" u="none" strike="noStrike">
                <a:solidFill>
                  <a:srgbClr val="006B8F"/>
                </a:solidFill>
                <a:effectLst/>
                <a:uFillTx/>
                <a:latin typeface="Arial"/>
              </a:defRPr>
            </a:lvl1pPr>
          </a:lstStyle>
          <a:p>
            <a:pPr indent="0" algn="ctr">
              <a:lnSpc>
                <a:spcPct val="100000"/>
              </a:lnSpc>
              <a:spcBef>
                <a:spcPts val="400"/>
              </a:spcBef>
              <a:buNone/>
              <a:tabLst>
                <a:tab pos="0" algn="l"/>
              </a:tabLst>
            </a:pPr>
            <a:r>
              <a:rPr lang="de-DE" sz="2000" b="1" u="none" strike="noStrike">
                <a:solidFill>
                  <a:srgbClr val="006B8F"/>
                </a:solidFill>
                <a:effectLst/>
                <a:uFillTx/>
                <a:latin typeface="Arial"/>
              </a:rPr>
              <a:t>Formatvorlagen des Textmasters bearbeiten</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SK:KK_Abschluss_Fragen_Alternative">
    <p:bg>
      <p:bgPr>
        <a:solidFill>
          <a:schemeClr val="lt1"/>
        </a:solidFill>
        <a:effectLst/>
      </p:bgPr>
    </p:bg>
    <p:spTree>
      <p:nvGrpSpPr>
        <p:cNvPr id="1" name=""/>
        <p:cNvGrpSpPr/>
        <p:nvPr/>
      </p:nvGrpSpPr>
      <p:grpSpPr>
        <a:xfrm>
          <a:off x="0" y="0"/>
          <a:ext cx="0" cy="0"/>
          <a:chOff x="0" y="0"/>
          <a:chExt cx="0" cy="0"/>
        </a:xfrm>
      </p:grpSpPr>
      <p:sp>
        <p:nvSpPr>
          <p:cNvPr id="163"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D1A43F0B-1543-4EFA-9E7C-3085F52B4CFE}"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64" name="Rechteck 1"/>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65" name="Freihandform 2"/>
          <p:cNvSpPr/>
          <p:nvPr/>
        </p:nvSpPr>
        <p:spPr>
          <a:xfrm>
            <a:off x="649440" y="3989520"/>
            <a:ext cx="3921840" cy="1774080"/>
          </a:xfrm>
          <a:custGeom>
            <a:avLst/>
            <a:gdLst>
              <a:gd name="textAreaLeft" fmla="*/ 0 w 3921840"/>
              <a:gd name="textAreaRight" fmla="*/ 3922560 w 3921840"/>
              <a:gd name="textAreaTop" fmla="*/ 0 h 1774080"/>
              <a:gd name="textAreaBottom" fmla="*/ 1774800 h 17740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66" name="Textfeld 9"/>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167" name="Freihandform 4"/>
          <p:cNvSpPr/>
          <p:nvPr/>
        </p:nvSpPr>
        <p:spPr>
          <a:xfrm>
            <a:off x="1073160" y="765000"/>
            <a:ext cx="3498120" cy="1439280"/>
          </a:xfrm>
          <a:custGeom>
            <a:avLst/>
            <a:gdLst>
              <a:gd name="textAreaLeft" fmla="*/ 0 w 3498120"/>
              <a:gd name="textAreaRight" fmla="*/ 3498840 w 3498120"/>
              <a:gd name="textAreaTop" fmla="*/ 0 h 1439280"/>
              <a:gd name="textAreaBottom" fmla="*/ 1440000 h 143928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68" name="Textfeld 11"/>
          <p:cNvSpPr/>
          <p:nvPr/>
        </p:nvSpPr>
        <p:spPr>
          <a:xfrm>
            <a:off x="1544760" y="2422440"/>
            <a:ext cx="6069960" cy="132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de-DE" sz="4000" b="0" u="none" strike="noStrike">
                <a:solidFill>
                  <a:srgbClr val="3E3E3D"/>
                </a:solidFill>
                <a:effectLst/>
                <a:uFillTx/>
                <a:latin typeface="Arial"/>
              </a:rPr>
              <a:t>Haben Sie </a:t>
            </a:r>
            <a:endParaRPr lang="de-DE" sz="4000" b="0" u="none" strike="noStrike">
              <a:solidFill>
                <a:srgbClr val="000000"/>
              </a:solidFill>
              <a:effectLst/>
              <a:uFillTx/>
              <a:latin typeface="Calibri"/>
            </a:endParaRPr>
          </a:p>
          <a:p>
            <a:pPr algn="ctr">
              <a:lnSpc>
                <a:spcPct val="100000"/>
              </a:lnSpc>
            </a:pPr>
            <a:r>
              <a:rPr lang="de-DE" sz="4000" b="0" u="none" strike="noStrike">
                <a:solidFill>
                  <a:srgbClr val="3E3E3D"/>
                </a:solidFill>
                <a:effectLst/>
                <a:uFillTx/>
                <a:latin typeface="Arial"/>
              </a:rPr>
              <a:t>Fragen?</a:t>
            </a:r>
            <a:endParaRPr lang="de-DE" sz="4000" b="0" u="none" strike="noStrike">
              <a:solidFill>
                <a:srgbClr val="000000"/>
              </a:solidFill>
              <a:effectLst/>
              <a:uFillTx/>
              <a:latin typeface="Calibri"/>
            </a:endParaRPr>
          </a:p>
        </p:txBody>
      </p:sp>
      <p:cxnSp>
        <p:nvCxnSpPr>
          <p:cNvPr id="169" name="Gerade Verbindung 14"/>
          <p:cNvCxnSpPr/>
          <p:nvPr/>
        </p:nvCxnSpPr>
        <p:spPr>
          <a:xfrm flipV="1">
            <a:off x="649080" y="933120"/>
            <a:ext cx="720" cy="4845960"/>
          </a:xfrm>
          <a:prstGeom prst="straightConnector1">
            <a:avLst/>
          </a:prstGeom>
          <a:ln w="25400">
            <a:solidFill>
              <a:srgbClr val="3E3E3D"/>
            </a:solidFill>
            <a:round/>
          </a:ln>
        </p:spPr>
      </p:cxnSp>
      <p:pic>
        <p:nvPicPr>
          <p:cNvPr id="170" name="Bild 10"/>
          <p:cNvPicPr/>
          <p:nvPr/>
        </p:nvPicPr>
        <p:blipFill>
          <a:blip r:embed="rId2"/>
          <a:stretch/>
        </p:blipFill>
        <p:spPr>
          <a:xfrm>
            <a:off x="325440" y="376200"/>
            <a:ext cx="761400" cy="570960"/>
          </a:xfrm>
          <a:prstGeom prst="rect">
            <a:avLst/>
          </a:prstGeom>
          <a:noFill/>
          <a:ln w="0">
            <a:noFill/>
          </a:ln>
        </p:spPr>
      </p:pic>
      <p:pic>
        <p:nvPicPr>
          <p:cNvPr id="171" name="Grafik 14"/>
          <p:cNvPicPr/>
          <p:nvPr/>
        </p:nvPicPr>
        <p:blipFill>
          <a:blip r:embed="rId3"/>
          <a:stretch/>
        </p:blipFill>
        <p:spPr>
          <a:xfrm>
            <a:off x="7539120" y="339840"/>
            <a:ext cx="1345320" cy="632520"/>
          </a:xfrm>
          <a:prstGeom prst="rect">
            <a:avLst/>
          </a:prstGeom>
          <a:noFill/>
          <a:ln w="0">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SK:KK_Abschluss_Fragen">
    <p:bg>
      <p:bgPr>
        <a:solidFill>
          <a:schemeClr val="lt1"/>
        </a:solidFill>
        <a:effectLst/>
      </p:bgPr>
    </p:bg>
    <p:spTree>
      <p:nvGrpSpPr>
        <p:cNvPr id="1" name=""/>
        <p:cNvGrpSpPr/>
        <p:nvPr/>
      </p:nvGrpSpPr>
      <p:grpSpPr>
        <a:xfrm>
          <a:off x="0" y="0"/>
          <a:ext cx="0" cy="0"/>
          <a:chOff x="0" y="0"/>
          <a:chExt cx="0" cy="0"/>
        </a:xfrm>
      </p:grpSpPr>
      <p:sp>
        <p:nvSpPr>
          <p:cNvPr id="17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98D89FA3-93C0-492A-838E-D60E268BFB8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73" name="Rechteck 2"/>
          <p:cNvSpPr/>
          <p:nvPr/>
        </p:nvSpPr>
        <p:spPr>
          <a:xfrm>
            <a:off x="0" y="0"/>
            <a:ext cx="9143280" cy="6423840"/>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74" name="Freihandform 3"/>
          <p:cNvSpPr/>
          <p:nvPr/>
        </p:nvSpPr>
        <p:spPr>
          <a:xfrm>
            <a:off x="649440" y="3989520"/>
            <a:ext cx="3921840" cy="1774080"/>
          </a:xfrm>
          <a:custGeom>
            <a:avLst/>
            <a:gdLst>
              <a:gd name="textAreaLeft" fmla="*/ 0 w 3921840"/>
              <a:gd name="textAreaRight" fmla="*/ 3922560 w 3921840"/>
              <a:gd name="textAreaTop" fmla="*/ 0 h 1774080"/>
              <a:gd name="textAreaBottom" fmla="*/ 1774800 h 17740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75" name="Textfeld 9"/>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176" name="Freihandform 5"/>
          <p:cNvSpPr/>
          <p:nvPr/>
        </p:nvSpPr>
        <p:spPr>
          <a:xfrm>
            <a:off x="1081080" y="765000"/>
            <a:ext cx="3490200" cy="1439280"/>
          </a:xfrm>
          <a:custGeom>
            <a:avLst/>
            <a:gdLst>
              <a:gd name="textAreaLeft" fmla="*/ 0 w 3490200"/>
              <a:gd name="textAreaRight" fmla="*/ 3490920 w 3490200"/>
              <a:gd name="textAreaTop" fmla="*/ 0 h 1439280"/>
              <a:gd name="textAreaBottom" fmla="*/ 1440000 h 143928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77" name="Textfeld 11"/>
          <p:cNvSpPr/>
          <p:nvPr/>
        </p:nvSpPr>
        <p:spPr>
          <a:xfrm>
            <a:off x="1544760" y="2422440"/>
            <a:ext cx="6069960" cy="132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de-DE" sz="4000" b="0" u="none" strike="noStrike">
                <a:solidFill>
                  <a:schemeClr val="lt1"/>
                </a:solidFill>
                <a:effectLst/>
                <a:uFillTx/>
                <a:latin typeface="Arial"/>
              </a:rPr>
              <a:t>Haben Sie </a:t>
            </a:r>
            <a:endParaRPr lang="de-DE" sz="4000" b="0" u="none" strike="noStrike">
              <a:solidFill>
                <a:srgbClr val="000000"/>
              </a:solidFill>
              <a:effectLst/>
              <a:uFillTx/>
              <a:latin typeface="Calibri"/>
            </a:endParaRPr>
          </a:p>
          <a:p>
            <a:pPr algn="ctr">
              <a:lnSpc>
                <a:spcPct val="100000"/>
              </a:lnSpc>
            </a:pPr>
            <a:r>
              <a:rPr lang="de-DE" sz="4000" b="0" u="none" strike="noStrike">
                <a:solidFill>
                  <a:schemeClr val="lt1"/>
                </a:solidFill>
                <a:effectLst/>
                <a:uFillTx/>
                <a:latin typeface="Arial"/>
              </a:rPr>
              <a:t>Fragen?</a:t>
            </a:r>
            <a:endParaRPr lang="de-DE" sz="4000" b="0" u="none" strike="noStrike">
              <a:solidFill>
                <a:srgbClr val="000000"/>
              </a:solidFill>
              <a:effectLst/>
              <a:uFillTx/>
              <a:latin typeface="Calibri"/>
            </a:endParaRPr>
          </a:p>
        </p:txBody>
      </p:sp>
      <p:cxnSp>
        <p:nvCxnSpPr>
          <p:cNvPr id="178" name="Gerade Verbindung 14"/>
          <p:cNvCxnSpPr/>
          <p:nvPr/>
        </p:nvCxnSpPr>
        <p:spPr>
          <a:xfrm flipV="1">
            <a:off x="649080" y="946080"/>
            <a:ext cx="720" cy="4833000"/>
          </a:xfrm>
          <a:prstGeom prst="straightConnector1">
            <a:avLst/>
          </a:prstGeom>
          <a:ln w="25400">
            <a:solidFill>
              <a:srgbClr val="FFFFFF"/>
            </a:solidFill>
            <a:round/>
          </a:ln>
        </p:spPr>
      </p:cxnSp>
      <p:pic>
        <p:nvPicPr>
          <p:cNvPr id="179" name="Bild 10"/>
          <p:cNvPicPr/>
          <p:nvPr/>
        </p:nvPicPr>
        <p:blipFill>
          <a:blip r:embed="rId2"/>
          <a:stretch/>
        </p:blipFill>
        <p:spPr>
          <a:xfrm>
            <a:off x="330120" y="376200"/>
            <a:ext cx="761400" cy="570960"/>
          </a:xfrm>
          <a:prstGeom prst="rect">
            <a:avLst/>
          </a:prstGeom>
          <a:noFill/>
          <a:ln w="0">
            <a:noFill/>
          </a:ln>
        </p:spPr>
      </p:pic>
      <p:cxnSp>
        <p:nvCxnSpPr>
          <p:cNvPr id="180" name="Gerade Verbindung 11"/>
          <p:cNvCxnSpPr/>
          <p:nvPr/>
        </p:nvCxnSpPr>
        <p:spPr>
          <a:xfrm>
            <a:off x="1009440" y="4425840"/>
            <a:ext cx="1789920" cy="720"/>
          </a:xfrm>
          <a:prstGeom prst="straightConnector1">
            <a:avLst/>
          </a:prstGeom>
          <a:ln w="25400">
            <a:solidFill>
              <a:srgbClr val="FFFFFF"/>
            </a:solidFill>
            <a:round/>
          </a:ln>
        </p:spPr>
      </p:cxnSp>
      <p:pic>
        <p:nvPicPr>
          <p:cNvPr id="181" name="Grafik 15" descr="Ein Bild, das Schrift, Text, Grafiken, Symbol enthält.&#10;&#10;Automatisch generierte Beschreibung"/>
          <p:cNvPicPr/>
          <p:nvPr/>
        </p:nvPicPr>
        <p:blipFill>
          <a:blip r:embed="rId3"/>
          <a:stretch/>
        </p:blipFill>
        <p:spPr>
          <a:xfrm>
            <a:off x="7524720" y="326880"/>
            <a:ext cx="1374120" cy="653400"/>
          </a:xfrm>
          <a:prstGeom prst="rect">
            <a:avLst/>
          </a:prstGeom>
          <a:noFill/>
          <a:ln w="0">
            <a:noFill/>
          </a:ln>
        </p:spPr>
      </p:pic>
      <p:sp>
        <p:nvSpPr>
          <p:cNvPr id="182" name="PlaceHolder 1"/>
          <p:cNvSpPr>
            <a:spLocks noGrp="1"/>
          </p:cNvSpPr>
          <p:nvPr>
            <p:ph type="body"/>
          </p:nvPr>
        </p:nvSpPr>
        <p:spPr>
          <a:xfrm>
            <a:off x="1009440" y="4653000"/>
            <a:ext cx="3129840" cy="862920"/>
          </a:xfrm>
          <a:prstGeom prst="rect">
            <a:avLst/>
          </a:prstGeom>
          <a:noFill/>
          <a:ln w="0">
            <a:noFill/>
          </a:ln>
        </p:spPr>
        <p:txBody>
          <a:bodyPr lIns="0" tIns="0" rIns="90000" bIns="46800" anchor="t">
            <a:noAutofit/>
          </a:bodyPr>
          <a:lstStyle>
            <a:lvl1pPr indent="0" algn="l">
              <a:lnSpc>
                <a:spcPts val="2801"/>
              </a:lnSpc>
              <a:spcBef>
                <a:spcPts val="400"/>
              </a:spcBef>
              <a:buNone/>
              <a:tabLst>
                <a:tab pos="0" algn="l"/>
              </a:tabLst>
              <a:defRPr lang="de-DE" sz="2000" b="1" u="none" strike="noStrike">
                <a:solidFill>
                  <a:schemeClr val="lt1"/>
                </a:solidFill>
                <a:effectLst/>
                <a:uFillTx/>
                <a:latin typeface="Arial"/>
              </a:defRPr>
            </a:lvl1pPr>
          </a:lstStyle>
          <a:p>
            <a:pPr indent="0" algn="l">
              <a:lnSpc>
                <a:spcPts val="2801"/>
              </a:lnSpc>
              <a:spcBef>
                <a:spcPts val="400"/>
              </a:spcBef>
              <a:buNone/>
              <a:tabLst>
                <a:tab pos="0" algn="l"/>
              </a:tabLst>
            </a:pPr>
            <a:r>
              <a:rPr lang="de-DE" sz="2000" b="1" u="none" strike="noStrike">
                <a:solidFill>
                  <a:schemeClr val="lt1"/>
                </a:solidFill>
                <a:effectLst/>
                <a:uFillTx/>
                <a:latin typeface="Arial"/>
              </a:rPr>
              <a:t>Formatvorlagen des Textmasters bearbeiten</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_SK:KK_Abschluss_Fragen_Alternative">
    <p:bg>
      <p:bgPr>
        <a:solidFill>
          <a:schemeClr val="lt1"/>
        </a:solidFill>
        <a:effectLst/>
      </p:bgPr>
    </p:bg>
    <p:spTree>
      <p:nvGrpSpPr>
        <p:cNvPr id="1" name=""/>
        <p:cNvGrpSpPr/>
        <p:nvPr/>
      </p:nvGrpSpPr>
      <p:grpSpPr>
        <a:xfrm>
          <a:off x="0" y="0"/>
          <a:ext cx="0" cy="0"/>
          <a:chOff x="0" y="0"/>
          <a:chExt cx="0" cy="0"/>
        </a:xfrm>
      </p:grpSpPr>
      <p:sp>
        <p:nvSpPr>
          <p:cNvPr id="183"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0F186F5E-FC87-47C6-B657-5C0308010A84}"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84" name="Rechteck 2"/>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85" name="Freihandform 3"/>
          <p:cNvSpPr/>
          <p:nvPr/>
        </p:nvSpPr>
        <p:spPr>
          <a:xfrm>
            <a:off x="649440" y="3989520"/>
            <a:ext cx="3921840" cy="1774080"/>
          </a:xfrm>
          <a:custGeom>
            <a:avLst/>
            <a:gdLst>
              <a:gd name="textAreaLeft" fmla="*/ 0 w 3921840"/>
              <a:gd name="textAreaRight" fmla="*/ 3922560 w 3921840"/>
              <a:gd name="textAreaTop" fmla="*/ 0 h 1774080"/>
              <a:gd name="textAreaBottom" fmla="*/ 1774800 h 17740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86" name="Textfeld 9"/>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187" name="Freihandform 5"/>
          <p:cNvSpPr/>
          <p:nvPr/>
        </p:nvSpPr>
        <p:spPr>
          <a:xfrm>
            <a:off x="1073160" y="765000"/>
            <a:ext cx="3498120" cy="1439280"/>
          </a:xfrm>
          <a:custGeom>
            <a:avLst/>
            <a:gdLst>
              <a:gd name="textAreaLeft" fmla="*/ 0 w 3498120"/>
              <a:gd name="textAreaRight" fmla="*/ 3498840 w 3498120"/>
              <a:gd name="textAreaTop" fmla="*/ 0 h 1439280"/>
              <a:gd name="textAreaBottom" fmla="*/ 1440000 h 143928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88" name="Textfeld 11"/>
          <p:cNvSpPr/>
          <p:nvPr/>
        </p:nvSpPr>
        <p:spPr>
          <a:xfrm>
            <a:off x="1544760" y="2422440"/>
            <a:ext cx="6069960" cy="132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de-DE" sz="4000" b="0" u="none" strike="noStrike">
                <a:solidFill>
                  <a:srgbClr val="3E3E3D"/>
                </a:solidFill>
                <a:effectLst/>
                <a:uFillTx/>
                <a:latin typeface="Arial"/>
              </a:rPr>
              <a:t>Haben Sie </a:t>
            </a:r>
            <a:endParaRPr lang="de-DE" sz="4000" b="0" u="none" strike="noStrike">
              <a:solidFill>
                <a:srgbClr val="000000"/>
              </a:solidFill>
              <a:effectLst/>
              <a:uFillTx/>
              <a:latin typeface="Calibri"/>
            </a:endParaRPr>
          </a:p>
          <a:p>
            <a:pPr algn="ctr">
              <a:lnSpc>
                <a:spcPct val="100000"/>
              </a:lnSpc>
            </a:pPr>
            <a:r>
              <a:rPr lang="de-DE" sz="4000" b="0" u="none" strike="noStrike">
                <a:solidFill>
                  <a:srgbClr val="3E3E3D"/>
                </a:solidFill>
                <a:effectLst/>
                <a:uFillTx/>
                <a:latin typeface="Arial"/>
              </a:rPr>
              <a:t>Fragen?</a:t>
            </a:r>
            <a:endParaRPr lang="de-DE" sz="4000" b="0" u="none" strike="noStrike">
              <a:solidFill>
                <a:srgbClr val="000000"/>
              </a:solidFill>
              <a:effectLst/>
              <a:uFillTx/>
              <a:latin typeface="Calibri"/>
            </a:endParaRPr>
          </a:p>
        </p:txBody>
      </p:sp>
      <p:cxnSp>
        <p:nvCxnSpPr>
          <p:cNvPr id="189" name="Gerade Verbindung 14"/>
          <p:cNvCxnSpPr/>
          <p:nvPr/>
        </p:nvCxnSpPr>
        <p:spPr>
          <a:xfrm flipV="1">
            <a:off x="649080" y="933120"/>
            <a:ext cx="720" cy="4845960"/>
          </a:xfrm>
          <a:prstGeom prst="straightConnector1">
            <a:avLst/>
          </a:prstGeom>
          <a:ln w="25400">
            <a:solidFill>
              <a:srgbClr val="3E3E3D"/>
            </a:solidFill>
            <a:round/>
          </a:ln>
        </p:spPr>
      </p:cxnSp>
      <p:pic>
        <p:nvPicPr>
          <p:cNvPr id="190" name="Bild 10"/>
          <p:cNvPicPr/>
          <p:nvPr/>
        </p:nvPicPr>
        <p:blipFill>
          <a:blip r:embed="rId2"/>
          <a:stretch/>
        </p:blipFill>
        <p:spPr>
          <a:xfrm>
            <a:off x="325440" y="376200"/>
            <a:ext cx="761400" cy="570960"/>
          </a:xfrm>
          <a:prstGeom prst="rect">
            <a:avLst/>
          </a:prstGeom>
          <a:noFill/>
          <a:ln w="0">
            <a:noFill/>
          </a:ln>
        </p:spPr>
      </p:pic>
      <p:cxnSp>
        <p:nvCxnSpPr>
          <p:cNvPr id="191" name="Gerade Verbindung 11"/>
          <p:cNvCxnSpPr/>
          <p:nvPr/>
        </p:nvCxnSpPr>
        <p:spPr>
          <a:xfrm>
            <a:off x="1009440" y="4425840"/>
            <a:ext cx="1789920" cy="720"/>
          </a:xfrm>
          <a:prstGeom prst="straightConnector1">
            <a:avLst/>
          </a:prstGeom>
          <a:ln w="25400">
            <a:solidFill>
              <a:srgbClr val="3E3E3D"/>
            </a:solidFill>
            <a:round/>
          </a:ln>
        </p:spPr>
      </p:cxnSp>
      <p:pic>
        <p:nvPicPr>
          <p:cNvPr id="192" name="Grafik 15"/>
          <p:cNvPicPr/>
          <p:nvPr/>
        </p:nvPicPr>
        <p:blipFill>
          <a:blip r:embed="rId3"/>
          <a:stretch/>
        </p:blipFill>
        <p:spPr>
          <a:xfrm>
            <a:off x="7539120" y="339840"/>
            <a:ext cx="1345320" cy="632520"/>
          </a:xfrm>
          <a:prstGeom prst="rect">
            <a:avLst/>
          </a:prstGeom>
          <a:noFill/>
          <a:ln w="0">
            <a:noFill/>
          </a:ln>
        </p:spPr>
      </p:pic>
      <p:sp>
        <p:nvSpPr>
          <p:cNvPr id="193" name="PlaceHolder 1"/>
          <p:cNvSpPr>
            <a:spLocks noGrp="1"/>
          </p:cNvSpPr>
          <p:nvPr>
            <p:ph type="body"/>
          </p:nvPr>
        </p:nvSpPr>
        <p:spPr>
          <a:xfrm>
            <a:off x="1009440" y="4653000"/>
            <a:ext cx="3129840" cy="862920"/>
          </a:xfrm>
          <a:prstGeom prst="rect">
            <a:avLst/>
          </a:prstGeom>
          <a:noFill/>
          <a:ln w="0">
            <a:noFill/>
          </a:ln>
        </p:spPr>
        <p:txBody>
          <a:bodyPr lIns="0" tIns="0" rIns="90000" bIns="46800" anchor="t">
            <a:noAutofit/>
          </a:bodyPr>
          <a:lstStyle>
            <a:lvl1pPr indent="0" algn="l">
              <a:lnSpc>
                <a:spcPts val="2801"/>
              </a:lnSpc>
              <a:spcBef>
                <a:spcPts val="400"/>
              </a:spcBef>
              <a:buNone/>
              <a:tabLst>
                <a:tab pos="0" algn="l"/>
              </a:tabLst>
              <a:defRPr lang="de-DE" sz="2000" b="1" u="none" strike="noStrike">
                <a:solidFill>
                  <a:srgbClr val="3E3E3D"/>
                </a:solidFill>
                <a:effectLst/>
                <a:uFillTx/>
                <a:latin typeface="Arial"/>
              </a:defRPr>
            </a:lvl1pPr>
          </a:lstStyle>
          <a:p>
            <a:pPr indent="0" algn="l">
              <a:lnSpc>
                <a:spcPts val="2801"/>
              </a:lnSpc>
              <a:spcBef>
                <a:spcPts val="400"/>
              </a:spcBef>
              <a:buNone/>
              <a:tabLst>
                <a:tab pos="0" algn="l"/>
              </a:tabLst>
            </a:pPr>
            <a:r>
              <a:rPr lang="de-DE" sz="2000" b="1" u="none" strike="noStrike">
                <a:solidFill>
                  <a:srgbClr val="3E3E3D"/>
                </a:solidFill>
                <a:effectLst/>
                <a:uFillTx/>
                <a:latin typeface="Arial"/>
              </a:rPr>
              <a:t>Formatvorlagen des Textmasters bearbeiten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SK:KK_Titelchart_vierzeilig">
    <p:bg>
      <p:bgPr>
        <a:solidFill>
          <a:schemeClr val="lt1"/>
        </a:solidFill>
        <a:effectLst/>
      </p:bgPr>
    </p:bg>
    <p:spTree>
      <p:nvGrpSpPr>
        <p:cNvPr id="1" name=""/>
        <p:cNvGrpSpPr/>
        <p:nvPr/>
      </p:nvGrpSpPr>
      <p:grpSpPr>
        <a:xfrm>
          <a:off x="0" y="0"/>
          <a:ext cx="0" cy="0"/>
          <a:chOff x="0" y="0"/>
          <a:chExt cx="0" cy="0"/>
        </a:xfrm>
      </p:grpSpPr>
      <p:sp>
        <p:nvSpPr>
          <p:cNvPr id="26"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DC8DA7E7-9569-433B-B52B-8372D05B62C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pic>
        <p:nvPicPr>
          <p:cNvPr id="27" name="Bild 12"/>
          <p:cNvPicPr/>
          <p:nvPr/>
        </p:nvPicPr>
        <p:blipFill>
          <a:blip r:embed="rId2"/>
          <a:srcRect t="-6756" b="-270"/>
          <a:stretch/>
        </p:blipFill>
        <p:spPr>
          <a:xfrm>
            <a:off x="0" y="-655560"/>
            <a:ext cx="9143280" cy="6531840"/>
          </a:xfrm>
          <a:prstGeom prst="rect">
            <a:avLst/>
          </a:prstGeom>
          <a:noFill/>
          <a:ln w="0">
            <a:noFill/>
          </a:ln>
        </p:spPr>
      </p:pic>
      <p:cxnSp>
        <p:nvCxnSpPr>
          <p:cNvPr id="28" name="Gerade Verbindung 10"/>
          <p:cNvCxnSpPr/>
          <p:nvPr/>
        </p:nvCxnSpPr>
        <p:spPr>
          <a:xfrm>
            <a:off x="1544400" y="4076640"/>
            <a:ext cx="1789920" cy="720"/>
          </a:xfrm>
          <a:prstGeom prst="straightConnector1">
            <a:avLst/>
          </a:prstGeom>
          <a:ln w="25400">
            <a:solidFill>
              <a:srgbClr val="FFF147"/>
            </a:solidFill>
            <a:round/>
          </a:ln>
        </p:spPr>
      </p:cxnSp>
      <p:sp>
        <p:nvSpPr>
          <p:cNvPr id="29" name="Freihandform 5"/>
          <p:cNvSpPr/>
          <p:nvPr/>
        </p:nvSpPr>
        <p:spPr>
          <a:xfrm>
            <a:off x="658800" y="765000"/>
            <a:ext cx="6720840" cy="331200"/>
          </a:xfrm>
          <a:custGeom>
            <a:avLst/>
            <a:gdLst>
              <a:gd name="textAreaLeft" fmla="*/ 0 w 6720840"/>
              <a:gd name="textAreaRight" fmla="*/ 6721560 w 6720840"/>
              <a:gd name="textAreaTop" fmla="*/ 0 h 331200"/>
              <a:gd name="textAreaBottom" fmla="*/ 331920 h 331200"/>
              <a:gd name="GluePoint1X" fmla="*/ 5092931 w 5092931"/>
              <a:gd name="GluePoint1Y" fmla="*/ 332509 h 332509"/>
              <a:gd name="GluePoint2X" fmla="*/ 5092931 w 5092931"/>
              <a:gd name="GluePoint2Y" fmla="*/ 0 h 332509"/>
              <a:gd name="GluePoint3X" fmla="*/ 0 w 5092931"/>
              <a:gd name="GluePoint3Y" fmla="*/ 0 h 332509"/>
            </a:gdLst>
            <a:ahLst/>
            <a:cxnLst>
              <a:cxn ang="0">
                <a:pos x="GluePoint1X" y="GluePoint1Y"/>
              </a:cxn>
              <a:cxn ang="0">
                <a:pos x="GluePoint2X" y="GluePoint2Y"/>
              </a:cxn>
              <a:cxn ang="0">
                <a:pos x="GluePoint3X" y="GluePoint3Y"/>
              </a:cxn>
            </a:cxnLst>
            <a:rect l="textAreaLeft" t="textAreaTop" r="textAreaRight" b="textAreaBottom"/>
            <a:pathLst>
              <a:path w="5092931" h="332509">
                <a:moveTo>
                  <a:pt x="5092931" y="332509"/>
                </a:moveTo>
                <a:lnTo>
                  <a:pt x="5092931" y="0"/>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30" name="Freihandform 6"/>
          <p:cNvSpPr/>
          <p:nvPr/>
        </p:nvSpPr>
        <p:spPr>
          <a:xfrm>
            <a:off x="658800" y="765000"/>
            <a:ext cx="6720840" cy="4311000"/>
          </a:xfrm>
          <a:custGeom>
            <a:avLst/>
            <a:gdLst>
              <a:gd name="textAreaLeft" fmla="*/ 0 w 6720840"/>
              <a:gd name="textAreaRight" fmla="*/ 6721560 w 6720840"/>
              <a:gd name="textAreaTop" fmla="*/ 0 h 4311000"/>
              <a:gd name="textAreaBottom" fmla="*/ 4311720 h 4311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31" name="Textfeld 11"/>
          <p:cNvSpPr/>
          <p:nvPr/>
        </p:nvSpPr>
        <p:spPr>
          <a:xfrm>
            <a:off x="0" y="5602320"/>
            <a:ext cx="2375640" cy="273960"/>
          </a:xfrm>
          <a:prstGeom prst="rect">
            <a:avLst/>
          </a:prstGeom>
          <a:noFill/>
          <a:ln w="0">
            <a:noFill/>
          </a:ln>
        </p:spPr>
        <p:style>
          <a:lnRef idx="0">
            <a:scrgbClr r="0" g="0" b="0"/>
          </a:lnRef>
          <a:fillRef idx="0">
            <a:scrgbClr r="0" g="0" b="0"/>
          </a:fillRef>
          <a:effectRef idx="0">
            <a:scrgbClr r="0" g="0" b="0"/>
          </a:effectRef>
          <a:fontRef idx="minor"/>
        </p:style>
        <p:txBody>
          <a:bodyPr lIns="180000" tIns="45000" rIns="90000" bIns="90000" anchor="t">
            <a:spAutoFit/>
          </a:bodyPr>
          <a:lstStyle/>
          <a:p>
            <a:pPr>
              <a:lnSpc>
                <a:spcPct val="100000"/>
              </a:lnSpc>
            </a:pPr>
            <a:r>
              <a:rPr lang="de-DE" sz="900" b="0" u="none" strike="noStrike">
                <a:solidFill>
                  <a:schemeClr val="lt1"/>
                </a:solidFill>
                <a:effectLst/>
                <a:uFillTx/>
                <a:latin typeface="Arial"/>
              </a:rPr>
              <a:t>© bbernard/shutterstock</a:t>
            </a:r>
            <a:endParaRPr lang="de-DE" sz="900" b="0" u="none" strike="noStrike">
              <a:solidFill>
                <a:srgbClr val="000000"/>
              </a:solidFill>
              <a:effectLst/>
              <a:uFillTx/>
              <a:latin typeface="Calibri"/>
            </a:endParaRPr>
          </a:p>
        </p:txBody>
      </p:sp>
      <p:grpSp>
        <p:nvGrpSpPr>
          <p:cNvPr id="32" name="Gruppieren 12"/>
          <p:cNvGrpSpPr/>
          <p:nvPr/>
        </p:nvGrpSpPr>
        <p:grpSpPr>
          <a:xfrm>
            <a:off x="5435640" y="5937120"/>
            <a:ext cx="3707640" cy="964440"/>
            <a:chOff x="5435640" y="5937120"/>
            <a:chExt cx="3707640" cy="964440"/>
          </a:xfrm>
        </p:grpSpPr>
        <p:pic>
          <p:nvPicPr>
            <p:cNvPr id="33" name="Grafik 13"/>
            <p:cNvPicPr/>
            <p:nvPr/>
          </p:nvPicPr>
          <p:blipFill>
            <a:blip r:embed="rId3"/>
            <a:srcRect l="81715" b="54734"/>
            <a:stretch/>
          </p:blipFill>
          <p:spPr>
            <a:xfrm>
              <a:off x="8229600" y="5965920"/>
              <a:ext cx="913680" cy="825120"/>
            </a:xfrm>
            <a:prstGeom prst="rect">
              <a:avLst/>
            </a:prstGeom>
            <a:noFill/>
            <a:ln w="0">
              <a:noFill/>
            </a:ln>
          </p:spPr>
        </p:pic>
        <p:pic>
          <p:nvPicPr>
            <p:cNvPr id="34" name="Grafik 14"/>
            <p:cNvPicPr/>
            <p:nvPr/>
          </p:nvPicPr>
          <p:blipFill>
            <a:blip r:embed="rId4"/>
            <a:stretch/>
          </p:blipFill>
          <p:spPr>
            <a:xfrm>
              <a:off x="5435640" y="5937120"/>
              <a:ext cx="1583640" cy="964440"/>
            </a:xfrm>
            <a:prstGeom prst="rect">
              <a:avLst/>
            </a:prstGeom>
            <a:noFill/>
            <a:ln w="0">
              <a:noFill/>
            </a:ln>
          </p:spPr>
        </p:pic>
      </p:grpSp>
      <p:pic>
        <p:nvPicPr>
          <p:cNvPr id="35" name="Grafik 15" descr="Ein Bild, das Schrift, Grafiken, Symbol, Logo enthält.&#10;&#10;Automatisch generierte Beschreibung"/>
          <p:cNvPicPr/>
          <p:nvPr/>
        </p:nvPicPr>
        <p:blipFill>
          <a:blip r:embed="rId5"/>
          <a:stretch/>
        </p:blipFill>
        <p:spPr>
          <a:xfrm>
            <a:off x="6875640" y="6107040"/>
            <a:ext cx="1296360" cy="615240"/>
          </a:xfrm>
          <a:prstGeom prst="rect">
            <a:avLst/>
          </a:prstGeom>
          <a:noFill/>
          <a:ln w="0">
            <a:noFill/>
          </a:ln>
        </p:spPr>
      </p:pic>
      <p:sp>
        <p:nvSpPr>
          <p:cNvPr id="36" name="PlaceHolder 1"/>
          <p:cNvSpPr>
            <a:spLocks noGrp="1"/>
          </p:cNvSpPr>
          <p:nvPr>
            <p:ph type="body"/>
          </p:nvPr>
        </p:nvSpPr>
        <p:spPr>
          <a:xfrm>
            <a:off x="1544760" y="1204200"/>
            <a:ext cx="7203240" cy="2481840"/>
          </a:xfrm>
          <a:prstGeom prst="rect">
            <a:avLst/>
          </a:prstGeom>
          <a:noFill/>
          <a:ln w="0">
            <a:noFill/>
          </a:ln>
        </p:spPr>
        <p:txBody>
          <a:bodyPr lIns="0" tIns="0" rIns="90000" bIns="45000" anchor="t">
            <a:noAutofit/>
          </a:bodyPr>
          <a:lstStyle>
            <a:lvl1pPr indent="0" algn="l">
              <a:lnSpc>
                <a:spcPts val="4601"/>
              </a:lnSpc>
              <a:buNone/>
              <a:tabLst>
                <a:tab pos="0" algn="l"/>
              </a:tabLst>
              <a:defRPr lang="de-DE" sz="4000" b="0" u="none" strike="noStrike">
                <a:solidFill>
                  <a:schemeClr val="lt1"/>
                </a:solidFill>
                <a:effectLst/>
                <a:uFillTx/>
                <a:latin typeface="Arial"/>
              </a:defRPr>
            </a:lvl1pPr>
          </a:lstStyle>
          <a:p>
            <a:pPr indent="0" algn="l">
              <a:lnSpc>
                <a:spcPts val="4601"/>
              </a:lnSpc>
              <a:buNone/>
              <a:tabLst>
                <a:tab pos="0" algn="l"/>
              </a:tabLst>
            </a:pPr>
            <a:r>
              <a:rPr lang="de-DE" sz="4000" b="0" u="none" strike="noStrike">
                <a:solidFill>
                  <a:schemeClr val="lt1"/>
                </a:solidFill>
                <a:effectLst/>
                <a:uFillTx/>
                <a:latin typeface="Arial"/>
              </a:rPr>
              <a:t>Formatvorlagen des Textmasters bearbeiten</a:t>
            </a:r>
            <a:endParaRPr lang="de-DE" sz="4000" b="1" u="none" strike="noStrike">
              <a:solidFill>
                <a:schemeClr val="lt1"/>
              </a:solidFill>
              <a:effectLst/>
              <a:uFillTx/>
              <a:latin typeface="Arial"/>
            </a:endParaRPr>
          </a:p>
        </p:txBody>
      </p:sp>
      <p:sp>
        <p:nvSpPr>
          <p:cNvPr id="37" name="PlaceHolder 2"/>
          <p:cNvSpPr>
            <a:spLocks noGrp="1"/>
          </p:cNvSpPr>
          <p:nvPr>
            <p:ph type="body"/>
          </p:nvPr>
        </p:nvSpPr>
        <p:spPr>
          <a:xfrm>
            <a:off x="1544760" y="4221000"/>
            <a:ext cx="5834880" cy="780480"/>
          </a:xfrm>
          <a:prstGeom prst="rect">
            <a:avLst/>
          </a:prstGeom>
          <a:noFill/>
          <a:ln w="0">
            <a:noFill/>
          </a:ln>
        </p:spPr>
        <p:txBody>
          <a:bodyPr lIns="0" tIns="0" rIns="90000" bIns="46800" anchor="t">
            <a:noAutofit/>
          </a:bodyPr>
          <a:lstStyle>
            <a:lvl1pPr indent="0" algn="l" defTabSz="914400">
              <a:lnSpc>
                <a:spcPts val="2200"/>
              </a:lnSpc>
              <a:spcBef>
                <a:spcPts val="400"/>
              </a:spcBef>
              <a:buNone/>
              <a:tabLst>
                <a:tab pos="0" algn="l"/>
              </a:tabLst>
              <a:defRPr lang="de-DE" sz="2000" b="1" u="none" strike="noStrike">
                <a:solidFill>
                  <a:schemeClr val="lt1"/>
                </a:solidFill>
                <a:effectLst/>
                <a:uFillTx/>
                <a:latin typeface="Arial"/>
              </a:defRPr>
            </a:lvl1pPr>
          </a:lstStyle>
          <a:p>
            <a:pPr indent="0" algn="l" defTabSz="914400">
              <a:lnSpc>
                <a:spcPts val="2200"/>
              </a:lnSpc>
              <a:spcBef>
                <a:spcPts val="400"/>
              </a:spcBef>
              <a:buNone/>
              <a:tabLst>
                <a:tab pos="0" algn="l"/>
              </a:tabLst>
            </a:pPr>
            <a:r>
              <a:rPr lang="de-DE" sz="2000" b="1" u="none" strike="noStrike">
                <a:solidFill>
                  <a:schemeClr val="lt1"/>
                </a:solidFill>
                <a:effectLst/>
                <a:uFillTx/>
                <a:latin typeface="Arial"/>
              </a:rPr>
              <a:t>Formatvorlagen des Textmasters bearbeiten</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SK:KK_Abschluss_Kontakt">
    <p:bg>
      <p:bgPr>
        <a:solidFill>
          <a:schemeClr val="lt1"/>
        </a:solidFill>
        <a:effectLst/>
      </p:bgPr>
    </p:bg>
    <p:spTree>
      <p:nvGrpSpPr>
        <p:cNvPr id="1" name=""/>
        <p:cNvGrpSpPr/>
        <p:nvPr/>
      </p:nvGrpSpPr>
      <p:grpSpPr>
        <a:xfrm>
          <a:off x="0" y="0"/>
          <a:ext cx="0" cy="0"/>
          <a:chOff x="0" y="0"/>
          <a:chExt cx="0" cy="0"/>
        </a:xfrm>
      </p:grpSpPr>
      <p:sp>
        <p:nvSpPr>
          <p:cNvPr id="194"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2D613662-43B5-4F2F-8109-857D5DBF30F4}"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95" name="Rechteck 1"/>
          <p:cNvSpPr/>
          <p:nvPr/>
        </p:nvSpPr>
        <p:spPr>
          <a:xfrm>
            <a:off x="4680" y="9360"/>
            <a:ext cx="9143280" cy="6423840"/>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96" name="Textfeld 8"/>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197" name="Freihandform 3"/>
          <p:cNvSpPr/>
          <p:nvPr/>
        </p:nvSpPr>
        <p:spPr>
          <a:xfrm>
            <a:off x="1087560" y="765000"/>
            <a:ext cx="3483720" cy="312120"/>
          </a:xfrm>
          <a:custGeom>
            <a:avLst/>
            <a:gdLst>
              <a:gd name="textAreaLeft" fmla="*/ 0 w 3483720"/>
              <a:gd name="textAreaRight" fmla="*/ 3484440 w 348372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198" name="Bild 4"/>
          <p:cNvPicPr/>
          <p:nvPr/>
        </p:nvPicPr>
        <p:blipFill>
          <a:blip r:embed="rId2"/>
          <a:stretch/>
        </p:blipFill>
        <p:spPr>
          <a:xfrm>
            <a:off x="330120" y="376200"/>
            <a:ext cx="761400" cy="570960"/>
          </a:xfrm>
          <a:prstGeom prst="rect">
            <a:avLst/>
          </a:prstGeom>
          <a:noFill/>
          <a:ln w="0">
            <a:noFill/>
          </a:ln>
        </p:spPr>
      </p:pic>
      <p:sp>
        <p:nvSpPr>
          <p:cNvPr id="199" name="Textfeld 11"/>
          <p:cNvSpPr/>
          <p:nvPr/>
        </p:nvSpPr>
        <p:spPr>
          <a:xfrm>
            <a:off x="3852720" y="1890720"/>
            <a:ext cx="6069960" cy="2015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ts val="2999"/>
              </a:lnSpc>
            </a:pPr>
            <a:r>
              <a:rPr lang="de-DE" sz="2000" b="0" u="none" strike="noStrike">
                <a:solidFill>
                  <a:schemeClr val="lt1"/>
                </a:solidFill>
                <a:effectLst/>
                <a:uFillTx/>
                <a:latin typeface="Arial"/>
              </a:rPr>
              <a:t>030 39001-170</a:t>
            </a:r>
            <a:endParaRPr lang="de-DE" sz="2000" b="0" u="none" strike="noStrike">
              <a:solidFill>
                <a:srgbClr val="000000"/>
              </a:solidFill>
              <a:effectLst/>
              <a:uFillTx/>
              <a:latin typeface="Calibri"/>
            </a:endParaRPr>
          </a:p>
          <a:p>
            <a:pPr>
              <a:lnSpc>
                <a:spcPts val="2999"/>
              </a:lnSpc>
            </a:pPr>
            <a:endParaRPr lang="de-DE" sz="2000" b="0" u="none" strike="noStrike">
              <a:solidFill>
                <a:srgbClr val="000000"/>
              </a:solidFill>
              <a:effectLst/>
              <a:uFillTx/>
              <a:latin typeface="Calibri"/>
            </a:endParaRPr>
          </a:p>
          <a:p>
            <a:pPr>
              <a:lnSpc>
                <a:spcPts val="2999"/>
              </a:lnSpc>
            </a:pPr>
            <a:r>
              <a:rPr lang="de-DE" sz="2000" b="0" u="none" strike="noStrike">
                <a:solidFill>
                  <a:schemeClr val="lt1"/>
                </a:solidFill>
                <a:effectLst/>
                <a:uFillTx/>
                <a:latin typeface="Arial"/>
              </a:rPr>
              <a:t>agentur@klimaschutz.de</a:t>
            </a:r>
            <a:endParaRPr lang="de-DE" sz="2000" b="0" u="none" strike="noStrike">
              <a:solidFill>
                <a:srgbClr val="000000"/>
              </a:solidFill>
              <a:effectLst/>
              <a:uFillTx/>
              <a:latin typeface="Calibri"/>
            </a:endParaRPr>
          </a:p>
          <a:p>
            <a:pPr>
              <a:lnSpc>
                <a:spcPts val="2999"/>
              </a:lnSpc>
            </a:pPr>
            <a:endParaRPr lang="de-DE" sz="2000" b="0" u="none" strike="noStrike">
              <a:solidFill>
                <a:srgbClr val="000000"/>
              </a:solidFill>
              <a:effectLst/>
              <a:uFillTx/>
              <a:latin typeface="Calibri"/>
            </a:endParaRPr>
          </a:p>
          <a:p>
            <a:pPr>
              <a:lnSpc>
                <a:spcPts val="2999"/>
              </a:lnSpc>
            </a:pPr>
            <a:r>
              <a:rPr lang="de-DE" sz="2000" b="0" u="none" strike="noStrike">
                <a:solidFill>
                  <a:schemeClr val="lt1"/>
                </a:solidFill>
                <a:effectLst/>
                <a:uFillTx/>
                <a:latin typeface="Arial"/>
              </a:rPr>
              <a:t>klimaschutz.de/agentur </a:t>
            </a:r>
            <a:endParaRPr lang="de-DE" sz="2000" b="0" u="none" strike="noStrike">
              <a:solidFill>
                <a:srgbClr val="000000"/>
              </a:solidFill>
              <a:effectLst/>
              <a:uFillTx/>
              <a:latin typeface="Calibri"/>
            </a:endParaRPr>
          </a:p>
        </p:txBody>
      </p:sp>
      <p:pic>
        <p:nvPicPr>
          <p:cNvPr id="200" name="Bild 10"/>
          <p:cNvPicPr/>
          <p:nvPr/>
        </p:nvPicPr>
        <p:blipFill>
          <a:blip r:embed="rId3"/>
          <a:stretch/>
        </p:blipFill>
        <p:spPr>
          <a:xfrm>
            <a:off x="3025800" y="2709720"/>
            <a:ext cx="459720" cy="335880"/>
          </a:xfrm>
          <a:prstGeom prst="rect">
            <a:avLst/>
          </a:prstGeom>
          <a:noFill/>
          <a:ln w="0">
            <a:noFill/>
          </a:ln>
        </p:spPr>
      </p:pic>
      <p:pic>
        <p:nvPicPr>
          <p:cNvPr id="201" name="Bild 11"/>
          <p:cNvPicPr/>
          <p:nvPr/>
        </p:nvPicPr>
        <p:blipFill>
          <a:blip r:embed="rId4"/>
          <a:stretch/>
        </p:blipFill>
        <p:spPr>
          <a:xfrm>
            <a:off x="3032280" y="3449520"/>
            <a:ext cx="461160" cy="415080"/>
          </a:xfrm>
          <a:prstGeom prst="rect">
            <a:avLst/>
          </a:prstGeom>
          <a:noFill/>
          <a:ln w="0">
            <a:noFill/>
          </a:ln>
        </p:spPr>
      </p:pic>
      <p:pic>
        <p:nvPicPr>
          <p:cNvPr id="202" name="Bild 12"/>
          <p:cNvPicPr/>
          <p:nvPr/>
        </p:nvPicPr>
        <p:blipFill>
          <a:blip r:embed="rId5"/>
          <a:stretch/>
        </p:blipFill>
        <p:spPr>
          <a:xfrm>
            <a:off x="3024360" y="1859040"/>
            <a:ext cx="461160" cy="461160"/>
          </a:xfrm>
          <a:prstGeom prst="rect">
            <a:avLst/>
          </a:prstGeom>
          <a:noFill/>
          <a:ln w="0">
            <a:noFill/>
          </a:ln>
        </p:spPr>
      </p:pic>
      <p:sp>
        <p:nvSpPr>
          <p:cNvPr id="203" name="Textfeld 15"/>
          <p:cNvSpPr/>
          <p:nvPr/>
        </p:nvSpPr>
        <p:spPr>
          <a:xfrm>
            <a:off x="1544760" y="1100160"/>
            <a:ext cx="6069960" cy="521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de-DE" sz="2800" b="0" u="none" strike="noStrike">
                <a:solidFill>
                  <a:schemeClr val="lt1"/>
                </a:solidFill>
                <a:effectLst/>
                <a:uFillTx/>
                <a:latin typeface="Arial"/>
              </a:rPr>
              <a:t>Haben Sie Fragen?</a:t>
            </a:r>
            <a:endParaRPr lang="de-DE" sz="2800" b="0" u="none" strike="noStrike">
              <a:solidFill>
                <a:srgbClr val="000000"/>
              </a:solidFill>
              <a:effectLst/>
              <a:uFillTx/>
              <a:latin typeface="Calibri"/>
            </a:endParaRPr>
          </a:p>
        </p:txBody>
      </p:sp>
      <p:sp>
        <p:nvSpPr>
          <p:cNvPr id="204" name="Freihandform 10"/>
          <p:cNvSpPr/>
          <p:nvPr/>
        </p:nvSpPr>
        <p:spPr>
          <a:xfrm>
            <a:off x="649440" y="4122720"/>
            <a:ext cx="3921840" cy="1640880"/>
          </a:xfrm>
          <a:custGeom>
            <a:avLst/>
            <a:gdLst>
              <a:gd name="textAreaLeft" fmla="*/ 0 w 3921840"/>
              <a:gd name="textAreaRight" fmla="*/ 3922560 w 3921840"/>
              <a:gd name="textAreaTop" fmla="*/ 0 h 1640880"/>
              <a:gd name="textAreaBottom" fmla="*/ 1641600 h 16408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cxnSp>
        <p:nvCxnSpPr>
          <p:cNvPr id="205" name="Gerade Verbindung 18"/>
          <p:cNvCxnSpPr/>
          <p:nvPr/>
        </p:nvCxnSpPr>
        <p:spPr>
          <a:xfrm flipV="1">
            <a:off x="649080" y="947520"/>
            <a:ext cx="720" cy="4831560"/>
          </a:xfrm>
          <a:prstGeom prst="straightConnector1">
            <a:avLst/>
          </a:prstGeom>
          <a:ln w="25400">
            <a:solidFill>
              <a:srgbClr val="FFFFFF"/>
            </a:solidFill>
            <a:round/>
          </a:ln>
        </p:spPr>
      </p:cxnSp>
      <p:pic>
        <p:nvPicPr>
          <p:cNvPr id="206" name="Grafik 18" descr="Ein Bild, das Schrift, Text, Grafiken, Symbol enthält.&#10;&#10;Automatisch generierte Beschreibung"/>
          <p:cNvPicPr/>
          <p:nvPr/>
        </p:nvPicPr>
        <p:blipFill>
          <a:blip r:embed="rId6"/>
          <a:stretch/>
        </p:blipFill>
        <p:spPr>
          <a:xfrm>
            <a:off x="7524720" y="326880"/>
            <a:ext cx="1374120" cy="653400"/>
          </a:xfrm>
          <a:prstGeom prst="rect">
            <a:avLst/>
          </a:prstGeom>
          <a:noFill/>
          <a:ln w="0">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SK:KK_Abschluss_Kontakt_Alternative">
    <p:bg>
      <p:bgPr>
        <a:solidFill>
          <a:schemeClr val="lt1"/>
        </a:solidFill>
        <a:effectLst/>
      </p:bgPr>
    </p:bg>
    <p:spTree>
      <p:nvGrpSpPr>
        <p:cNvPr id="1" name=""/>
        <p:cNvGrpSpPr/>
        <p:nvPr/>
      </p:nvGrpSpPr>
      <p:grpSpPr>
        <a:xfrm>
          <a:off x="0" y="0"/>
          <a:ext cx="0" cy="0"/>
          <a:chOff x="0" y="0"/>
          <a:chExt cx="0" cy="0"/>
        </a:xfrm>
      </p:grpSpPr>
      <p:sp>
        <p:nvSpPr>
          <p:cNvPr id="207"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8369744-55A7-4381-974C-A24E91B3EAAD}"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08" name="Rechteck 1"/>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09" name="Textfeld 8"/>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210" name="Freihandform 3"/>
          <p:cNvSpPr/>
          <p:nvPr/>
        </p:nvSpPr>
        <p:spPr>
          <a:xfrm>
            <a:off x="1087560" y="765000"/>
            <a:ext cx="3483720" cy="312120"/>
          </a:xfrm>
          <a:custGeom>
            <a:avLst/>
            <a:gdLst>
              <a:gd name="textAreaLeft" fmla="*/ 0 w 3483720"/>
              <a:gd name="textAreaRight" fmla="*/ 3484440 w 348372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11" name="Textfeld 10"/>
          <p:cNvSpPr/>
          <p:nvPr/>
        </p:nvSpPr>
        <p:spPr>
          <a:xfrm>
            <a:off x="3851280" y="1892160"/>
            <a:ext cx="6069960" cy="2013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ts val="2999"/>
              </a:lnSpc>
            </a:pPr>
            <a:r>
              <a:rPr lang="de-DE" sz="2000" b="0" u="none" strike="noStrike">
                <a:solidFill>
                  <a:srgbClr val="3E3E3D"/>
                </a:solidFill>
                <a:effectLst/>
                <a:uFillTx/>
                <a:latin typeface="Arial"/>
              </a:rPr>
              <a:t>030 39001-170</a:t>
            </a:r>
            <a:endParaRPr lang="de-DE" sz="2000" b="0" u="none" strike="noStrike">
              <a:solidFill>
                <a:srgbClr val="000000"/>
              </a:solidFill>
              <a:effectLst/>
              <a:uFillTx/>
              <a:latin typeface="Calibri"/>
            </a:endParaRPr>
          </a:p>
          <a:p>
            <a:pPr>
              <a:lnSpc>
                <a:spcPts val="2999"/>
              </a:lnSpc>
            </a:pPr>
            <a:endParaRPr lang="de-DE" sz="2000" b="0" u="none" strike="noStrike">
              <a:solidFill>
                <a:srgbClr val="000000"/>
              </a:solidFill>
              <a:effectLst/>
              <a:uFillTx/>
              <a:latin typeface="Calibri"/>
            </a:endParaRPr>
          </a:p>
          <a:p>
            <a:pPr>
              <a:lnSpc>
                <a:spcPts val="2999"/>
              </a:lnSpc>
            </a:pPr>
            <a:r>
              <a:rPr lang="de-DE" sz="2000" b="0" u="none" strike="noStrike">
                <a:solidFill>
                  <a:srgbClr val="3E3E3D"/>
                </a:solidFill>
                <a:effectLst/>
                <a:uFillTx/>
                <a:latin typeface="Arial"/>
              </a:rPr>
              <a:t>agentur@klimaschutz.de</a:t>
            </a:r>
            <a:endParaRPr lang="de-DE" sz="2000" b="0" u="none" strike="noStrike">
              <a:solidFill>
                <a:srgbClr val="000000"/>
              </a:solidFill>
              <a:effectLst/>
              <a:uFillTx/>
              <a:latin typeface="Calibri"/>
            </a:endParaRPr>
          </a:p>
          <a:p>
            <a:pPr>
              <a:lnSpc>
                <a:spcPts val="2999"/>
              </a:lnSpc>
            </a:pPr>
            <a:endParaRPr lang="de-DE" sz="2000" b="0" u="none" strike="noStrike">
              <a:solidFill>
                <a:srgbClr val="000000"/>
              </a:solidFill>
              <a:effectLst/>
              <a:uFillTx/>
              <a:latin typeface="Calibri"/>
            </a:endParaRPr>
          </a:p>
          <a:p>
            <a:pPr>
              <a:lnSpc>
                <a:spcPts val="2999"/>
              </a:lnSpc>
            </a:pPr>
            <a:r>
              <a:rPr lang="de-DE" sz="2000" b="0" u="none" strike="noStrike">
                <a:solidFill>
                  <a:srgbClr val="3E3E3D"/>
                </a:solidFill>
                <a:effectLst/>
                <a:uFillTx/>
                <a:latin typeface="Arial"/>
              </a:rPr>
              <a:t>klimaschutz.de/agentur</a:t>
            </a:r>
            <a:endParaRPr lang="de-DE" sz="2000" b="0" u="none" strike="noStrike">
              <a:solidFill>
                <a:srgbClr val="000000"/>
              </a:solidFill>
              <a:effectLst/>
              <a:uFillTx/>
              <a:latin typeface="Calibri"/>
            </a:endParaRPr>
          </a:p>
        </p:txBody>
      </p:sp>
      <p:sp>
        <p:nvSpPr>
          <p:cNvPr id="212" name="Textfeld 11"/>
          <p:cNvSpPr/>
          <p:nvPr/>
        </p:nvSpPr>
        <p:spPr>
          <a:xfrm>
            <a:off x="1544760" y="1150920"/>
            <a:ext cx="6069960" cy="477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ts val="2962"/>
              </a:lnSpc>
            </a:pPr>
            <a:r>
              <a:rPr lang="de-DE" sz="2800" b="0" u="none" strike="noStrike">
                <a:solidFill>
                  <a:srgbClr val="3E3E3D"/>
                </a:solidFill>
                <a:effectLst/>
                <a:uFillTx/>
                <a:latin typeface="Arial"/>
              </a:rPr>
              <a:t>Haben Sie Fragen?</a:t>
            </a:r>
            <a:endParaRPr lang="de-DE" sz="2800" b="0" u="none" strike="noStrike">
              <a:solidFill>
                <a:srgbClr val="000000"/>
              </a:solidFill>
              <a:effectLst/>
              <a:uFillTx/>
              <a:latin typeface="Calibri"/>
            </a:endParaRPr>
          </a:p>
        </p:txBody>
      </p:sp>
      <p:sp>
        <p:nvSpPr>
          <p:cNvPr id="213" name="Freihandform 6"/>
          <p:cNvSpPr/>
          <p:nvPr/>
        </p:nvSpPr>
        <p:spPr>
          <a:xfrm>
            <a:off x="649440" y="4122720"/>
            <a:ext cx="3921840" cy="1640880"/>
          </a:xfrm>
          <a:custGeom>
            <a:avLst/>
            <a:gdLst>
              <a:gd name="textAreaLeft" fmla="*/ 0 w 3921840"/>
              <a:gd name="textAreaRight" fmla="*/ 3922560 w 3921840"/>
              <a:gd name="textAreaTop" fmla="*/ 0 h 1640880"/>
              <a:gd name="textAreaBottom" fmla="*/ 1641600 h 16408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cxnSp>
        <p:nvCxnSpPr>
          <p:cNvPr id="214" name="Gerade Verbindung 18"/>
          <p:cNvCxnSpPr/>
          <p:nvPr/>
        </p:nvCxnSpPr>
        <p:spPr>
          <a:xfrm flipV="1">
            <a:off x="649080" y="947520"/>
            <a:ext cx="720" cy="4831560"/>
          </a:xfrm>
          <a:prstGeom prst="straightConnector1">
            <a:avLst/>
          </a:prstGeom>
          <a:ln w="25400">
            <a:solidFill>
              <a:srgbClr val="3E3E3D"/>
            </a:solidFill>
            <a:round/>
          </a:ln>
        </p:spPr>
      </p:cxnSp>
      <p:pic>
        <p:nvPicPr>
          <p:cNvPr id="215" name="Bild 21"/>
          <p:cNvPicPr/>
          <p:nvPr/>
        </p:nvPicPr>
        <p:blipFill>
          <a:blip r:embed="rId2"/>
          <a:stretch/>
        </p:blipFill>
        <p:spPr>
          <a:xfrm>
            <a:off x="325440" y="376200"/>
            <a:ext cx="761400" cy="570960"/>
          </a:xfrm>
          <a:prstGeom prst="rect">
            <a:avLst/>
          </a:prstGeom>
          <a:noFill/>
          <a:ln w="0">
            <a:noFill/>
          </a:ln>
        </p:spPr>
      </p:pic>
      <p:pic>
        <p:nvPicPr>
          <p:cNvPr id="216" name="Bild 25"/>
          <p:cNvPicPr/>
          <p:nvPr/>
        </p:nvPicPr>
        <p:blipFill>
          <a:blip r:embed="rId3"/>
          <a:stretch/>
        </p:blipFill>
        <p:spPr>
          <a:xfrm>
            <a:off x="3029040" y="3449520"/>
            <a:ext cx="461160" cy="415080"/>
          </a:xfrm>
          <a:prstGeom prst="rect">
            <a:avLst/>
          </a:prstGeom>
          <a:noFill/>
          <a:ln w="0">
            <a:noFill/>
          </a:ln>
        </p:spPr>
      </p:pic>
      <p:pic>
        <p:nvPicPr>
          <p:cNvPr id="217" name="Bild 26"/>
          <p:cNvPicPr/>
          <p:nvPr/>
        </p:nvPicPr>
        <p:blipFill>
          <a:blip r:embed="rId4"/>
          <a:stretch/>
        </p:blipFill>
        <p:spPr>
          <a:xfrm>
            <a:off x="3024360" y="2703600"/>
            <a:ext cx="467640" cy="342360"/>
          </a:xfrm>
          <a:prstGeom prst="rect">
            <a:avLst/>
          </a:prstGeom>
          <a:noFill/>
          <a:ln w="0">
            <a:noFill/>
          </a:ln>
        </p:spPr>
      </p:pic>
      <p:pic>
        <p:nvPicPr>
          <p:cNvPr id="218" name="Bild 27"/>
          <p:cNvPicPr/>
          <p:nvPr/>
        </p:nvPicPr>
        <p:blipFill>
          <a:blip r:embed="rId5"/>
          <a:stretch/>
        </p:blipFill>
        <p:spPr>
          <a:xfrm>
            <a:off x="3025800" y="1862280"/>
            <a:ext cx="461160" cy="461160"/>
          </a:xfrm>
          <a:prstGeom prst="rect">
            <a:avLst/>
          </a:prstGeom>
          <a:noFill/>
          <a:ln w="0">
            <a:noFill/>
          </a:ln>
        </p:spPr>
      </p:pic>
      <p:pic>
        <p:nvPicPr>
          <p:cNvPr id="219" name="Grafik 18"/>
          <p:cNvPicPr/>
          <p:nvPr/>
        </p:nvPicPr>
        <p:blipFill>
          <a:blip r:embed="rId6"/>
          <a:stretch/>
        </p:blipFill>
        <p:spPr>
          <a:xfrm>
            <a:off x="7539120" y="339840"/>
            <a:ext cx="1345320" cy="632520"/>
          </a:xfrm>
          <a:prstGeom prst="rect">
            <a:avLst/>
          </a:prstGeom>
          <a:noFill/>
          <a:ln w="0">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2_SK:KK_Objekt_Bulletpoint_ohne_Sub">
    <p:bg>
      <p:bgPr>
        <a:solidFill>
          <a:schemeClr val="lt1"/>
        </a:solidFill>
        <a:effectLst/>
      </p:bgPr>
    </p:bg>
    <p:spTree>
      <p:nvGrpSpPr>
        <p:cNvPr id="1" name=""/>
        <p:cNvGrpSpPr/>
        <p:nvPr/>
      </p:nvGrpSpPr>
      <p:grpSpPr>
        <a:xfrm>
          <a:off x="0" y="0"/>
          <a:ext cx="0" cy="0"/>
          <a:chOff x="0" y="0"/>
          <a:chExt cx="0" cy="0"/>
        </a:xfrm>
      </p:grpSpPr>
      <p:sp>
        <p:nvSpPr>
          <p:cNvPr id="220"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46CAD9C5-2785-4C68-A48D-B0DFB83D35EE}"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21" name="PlaceHolder 1"/>
          <p:cNvSpPr>
            <a:spLocks noGrp="1"/>
          </p:cNvSpPr>
          <p:nvPr>
            <p:ph type="body"/>
          </p:nvPr>
        </p:nvSpPr>
        <p:spPr>
          <a:xfrm>
            <a:off x="5148360" y="1628640"/>
            <a:ext cx="3994920" cy="4463280"/>
          </a:xfrm>
          <a:prstGeom prst="rect">
            <a:avLst/>
          </a:prstGeom>
          <a:noFill/>
          <a:ln w="0">
            <a:noFill/>
          </a:ln>
        </p:spPr>
        <p:txBody>
          <a:bodyPr lIns="90000" tIns="45000" rIns="90000" bIns="45000" anchor="t">
            <a:noAutofit/>
          </a:bodyPr>
          <a:lstStyle>
            <a:lvl1pPr algn="l">
              <a:lnSpc>
                <a:spcPts val="2801"/>
              </a:lnSpc>
              <a:spcBef>
                <a:spcPts val="40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1pPr>
            <a:lvl2pPr lvl="1" algn="l">
              <a:lnSpc>
                <a:spcPts val="2801"/>
              </a:lnSpc>
              <a:spcBef>
                <a:spcPts val="1134"/>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ts val="2801"/>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ts val="2801"/>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ts val="2801"/>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ts val="2801"/>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ts val="2801"/>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marL="432000" indent="-324000" algn="l">
              <a:lnSpc>
                <a:spcPts val="2801"/>
              </a:lnSpc>
              <a:spcBef>
                <a:spcPts val="40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Format des Gliederungstextes durch Klicken bearbeiten</a:t>
            </a:r>
          </a:p>
          <a:p>
            <a:pPr marL="864000" lvl="1" indent="-324000" algn="l">
              <a:lnSpc>
                <a:spcPts val="2801"/>
              </a:lnSpc>
              <a:spcBef>
                <a:spcPts val="1134"/>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1296000" lvl="2" indent="-288000" algn="l">
              <a:lnSpc>
                <a:spcPts val="2801"/>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728000" lvl="3" indent="-216000" algn="l">
              <a:lnSpc>
                <a:spcPts val="2801"/>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2160000" lvl="4" indent="-216000" algn="l">
              <a:lnSpc>
                <a:spcPts val="2801"/>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592000" lvl="5" indent="-216000" algn="l">
              <a:lnSpc>
                <a:spcPts val="2801"/>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3024000" lvl="6" indent="-216000" algn="l">
              <a:lnSpc>
                <a:spcPts val="2801"/>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222"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223" name="PlaceHolder 3"/>
          <p:cNvSpPr>
            <a:spLocks noGrp="1"/>
          </p:cNvSpPr>
          <p:nvPr>
            <p:ph type="body"/>
          </p:nvPr>
        </p:nvSpPr>
        <p:spPr>
          <a:xfrm>
            <a:off x="649440" y="1628640"/>
            <a:ext cx="4272840" cy="4463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1_SK:KK_Agenda_Chart">
    <p:bg>
      <p:bgPr>
        <a:solidFill>
          <a:schemeClr val="lt1"/>
        </a:solidFill>
        <a:effectLst/>
      </p:bgPr>
    </p:bg>
    <p:spTree>
      <p:nvGrpSpPr>
        <p:cNvPr id="1" name=""/>
        <p:cNvGrpSpPr/>
        <p:nvPr/>
      </p:nvGrpSpPr>
      <p:grpSpPr>
        <a:xfrm>
          <a:off x="0" y="0"/>
          <a:ext cx="0" cy="0"/>
          <a:chOff x="0" y="0"/>
          <a:chExt cx="0" cy="0"/>
        </a:xfrm>
      </p:grpSpPr>
      <p:sp>
        <p:nvSpPr>
          <p:cNvPr id="224"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52BF196D-3CE7-495B-B86A-ADAEEF459F42}"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25" name="Rechteck 3"/>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26" name="Textfeld 8"/>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227" name="Freihandform 5"/>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28" name="Bild 4"/>
          <p:cNvPicPr/>
          <p:nvPr/>
        </p:nvPicPr>
        <p:blipFill>
          <a:blip r:embed="rId2"/>
          <a:stretch/>
        </p:blipFill>
        <p:spPr>
          <a:xfrm>
            <a:off x="262080" y="676440"/>
            <a:ext cx="761400" cy="634320"/>
          </a:xfrm>
          <a:prstGeom prst="rect">
            <a:avLst/>
          </a:prstGeom>
          <a:noFill/>
          <a:ln w="0">
            <a:noFill/>
          </a:ln>
        </p:spPr>
      </p:pic>
      <p:sp>
        <p:nvSpPr>
          <p:cNvPr id="229" name="Freihandform 7"/>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3344203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3344203"/>
                </a:moveTo>
                <a:lnTo>
                  <a:pt x="5167993" y="3641271"/>
                </a:lnTo>
                <a:lnTo>
                  <a:pt x="0" y="3641271"/>
                </a:lnTo>
                <a:lnTo>
                  <a:pt x="0"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30" name="Grafik 12"/>
          <p:cNvPicPr/>
          <p:nvPr/>
        </p:nvPicPr>
        <p:blipFill>
          <a:blip r:embed="rId3"/>
          <a:stretch/>
        </p:blipFill>
        <p:spPr>
          <a:xfrm>
            <a:off x="7539120" y="339840"/>
            <a:ext cx="1345320" cy="632520"/>
          </a:xfrm>
          <a:prstGeom prst="rect">
            <a:avLst/>
          </a:prstGeom>
          <a:noFill/>
          <a:ln w="0">
            <a:noFill/>
          </a:ln>
        </p:spPr>
      </p:pic>
      <p:sp>
        <p:nvSpPr>
          <p:cNvPr id="231" name="PlaceHolder 1"/>
          <p:cNvSpPr>
            <a:spLocks noGrp="1"/>
          </p:cNvSpPr>
          <p:nvPr>
            <p:ph type="body"/>
          </p:nvPr>
        </p:nvSpPr>
        <p:spPr>
          <a:xfrm>
            <a:off x="1544760" y="1879560"/>
            <a:ext cx="6069960" cy="4212360"/>
          </a:xfrm>
          <a:prstGeom prst="rect">
            <a:avLst/>
          </a:prstGeom>
          <a:noFill/>
          <a:ln w="0">
            <a:noFill/>
          </a:ln>
        </p:spPr>
        <p:txBody>
          <a:bodyPr lIns="0" tIns="0" rIns="90000" bIns="45000" anchor="t">
            <a:noAutofit/>
          </a:bodyPr>
          <a:lstStyle>
            <a:lvl1pPr algn="l" defTabSz="914400">
              <a:lnSpc>
                <a:spcPct val="100000"/>
              </a:lnSpc>
              <a:spcBef>
                <a:spcPts val="479"/>
              </a:spcBef>
              <a:buClr>
                <a:srgbClr val="3E3E3D"/>
              </a:buClr>
              <a:buFont typeface="Calibri"/>
              <a:buAutoNum type="arabicPeriod"/>
              <a:defRPr lang="de-DE" sz="2400" b="0" u="none" strike="noStrike">
                <a:solidFill>
                  <a:srgbClr val="3E3E3D"/>
                </a:solidFill>
                <a:effectLst/>
                <a:uFillTx/>
                <a:latin typeface="Arial"/>
              </a:defRPr>
            </a:lvl1pPr>
            <a:lvl2pPr lvl="1" algn="l" defTabSz="914400">
              <a:lnSpc>
                <a:spcPct val="100000"/>
              </a:lnSpc>
              <a:spcBef>
                <a:spcPts val="479"/>
              </a:spcBef>
              <a:buClr>
                <a:srgbClr val="000000"/>
              </a:buClr>
              <a:buFont typeface="Arial"/>
              <a:buChar char="–"/>
              <a:defRPr lang="de-DE" sz="2400" b="0" u="none" strike="noStrike">
                <a:solidFill>
                  <a:schemeClr val="dk1"/>
                </a:solidFill>
                <a:effectLst/>
                <a:uFillTx/>
                <a:latin typeface="Arial"/>
              </a:defRPr>
            </a:lvl2pPr>
          </a:lstStyle>
          <a:p>
            <a:pPr marL="514440" indent="-514440" algn="l" defTabSz="914400">
              <a:lnSpc>
                <a:spcPct val="100000"/>
              </a:lnSpc>
              <a:spcBef>
                <a:spcPts val="479"/>
              </a:spcBef>
              <a:buClr>
                <a:srgbClr val="3E3E3D"/>
              </a:buClr>
              <a:buFont typeface="Calibri"/>
              <a:buAutoNum type="arabicPeriod"/>
            </a:pPr>
            <a:r>
              <a:rPr lang="de-DE" sz="2400" b="0" u="none" strike="noStrike">
                <a:solidFill>
                  <a:srgbClr val="3E3E3D"/>
                </a:solidFill>
                <a:effectLst/>
                <a:uFillTx/>
                <a:latin typeface="Arial"/>
              </a:rPr>
              <a:t>Formatvorlagen des Textmasters bearbeiten</a:t>
            </a:r>
            <a:endParaRPr lang="de-DE" sz="2400" b="1" u="none" strike="noStrike">
              <a:solidFill>
                <a:srgbClr val="3E3E3D"/>
              </a:solidFill>
              <a:effectLst/>
              <a:uFillTx/>
              <a:latin typeface="Arial"/>
            </a:endParaRPr>
          </a:p>
          <a:p>
            <a:pPr marL="743040" lvl="1" indent="-285840" algn="l" defTabSz="914400">
              <a:lnSpc>
                <a:spcPct val="100000"/>
              </a:lnSpc>
              <a:spcBef>
                <a:spcPts val="479"/>
              </a:spcBef>
              <a:buClr>
                <a:srgbClr val="000000"/>
              </a:buClr>
              <a:buFont typeface="Arial"/>
              <a:buChar char="–"/>
            </a:pPr>
            <a:r>
              <a:rPr lang="de-DE" sz="2400" b="0" u="none" strike="noStrike">
                <a:solidFill>
                  <a:schemeClr val="dk1"/>
                </a:solidFill>
                <a:effectLst/>
                <a:uFillTx/>
                <a:latin typeface="Arial"/>
              </a:rPr>
              <a:t>Zweite Ebene</a:t>
            </a:r>
          </a:p>
        </p:txBody>
      </p:sp>
      <p:sp>
        <p:nvSpPr>
          <p:cNvPr id="232" name="PlaceHolder 2"/>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defTabSz="914400">
              <a:lnSpc>
                <a:spcPct val="100000"/>
              </a:lnSpc>
              <a:spcBef>
                <a:spcPts val="400"/>
              </a:spcBef>
              <a:buNone/>
              <a:tabLst>
                <a:tab pos="0" algn="l"/>
              </a:tabLst>
              <a:defRPr lang="de-DE" sz="2000" b="1" u="none" strike="noStrike">
                <a:solidFill>
                  <a:srgbClr val="3E3E3D"/>
                </a:solidFill>
                <a:effectLst/>
                <a:uFillTx/>
                <a:latin typeface="Arial"/>
              </a:defRPr>
            </a:lvl1pPr>
          </a:lstStyle>
          <a:p>
            <a:pPr indent="0" algn="ctr" defTabSz="914400">
              <a:lnSpc>
                <a:spcPct val="100000"/>
              </a:lnSpc>
              <a:spcBef>
                <a:spcPts val="400"/>
              </a:spcBef>
              <a:buNone/>
              <a:tabLst>
                <a:tab pos="0" algn="l"/>
              </a:tabLst>
            </a:pPr>
            <a:r>
              <a:rPr lang="de-DE" sz="2000" b="1" u="none" strike="noStrike">
                <a:solidFill>
                  <a:srgbClr val="3E3E3D"/>
                </a:solidFill>
                <a:effectLst/>
                <a:uFillTx/>
                <a:latin typeface="Arial"/>
              </a:rPr>
              <a:t>Formatvorlagen des Textmasters bearbeiten</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K:KK_Agenda_Chart_Alternative">
    <p:bg>
      <p:bgPr>
        <a:solidFill>
          <a:schemeClr val="lt1"/>
        </a:solidFill>
        <a:effectLst/>
      </p:bgPr>
    </p:bg>
    <p:spTree>
      <p:nvGrpSpPr>
        <p:cNvPr id="1" name=""/>
        <p:cNvGrpSpPr/>
        <p:nvPr/>
      </p:nvGrpSpPr>
      <p:grpSpPr>
        <a:xfrm>
          <a:off x="0" y="0"/>
          <a:ext cx="0" cy="0"/>
          <a:chOff x="0" y="0"/>
          <a:chExt cx="0" cy="0"/>
        </a:xfrm>
      </p:grpSpPr>
      <p:sp>
        <p:nvSpPr>
          <p:cNvPr id="233"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602E233A-19F8-4B9E-8950-7C33EF03D5B2}"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34" name="Textfeld 6"/>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235" name="Freihandform 4"/>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36" name="Bild 11"/>
          <p:cNvPicPr/>
          <p:nvPr/>
        </p:nvPicPr>
        <p:blipFill>
          <a:blip r:embed="rId2"/>
          <a:stretch/>
        </p:blipFill>
        <p:spPr>
          <a:xfrm>
            <a:off x="258840" y="676440"/>
            <a:ext cx="761400" cy="634320"/>
          </a:xfrm>
          <a:prstGeom prst="rect">
            <a:avLst/>
          </a:prstGeom>
          <a:noFill/>
          <a:ln w="0">
            <a:noFill/>
          </a:ln>
        </p:spPr>
      </p:pic>
      <p:cxnSp>
        <p:nvCxnSpPr>
          <p:cNvPr id="237" name="Gerade Verbindung 8"/>
          <p:cNvCxnSpPr/>
          <p:nvPr/>
        </p:nvCxnSpPr>
        <p:spPr>
          <a:xfrm>
            <a:off x="0" y="6424560"/>
            <a:ext cx="9144720" cy="720"/>
          </a:xfrm>
          <a:prstGeom prst="straightConnector1">
            <a:avLst/>
          </a:prstGeom>
          <a:ln w="25400">
            <a:solidFill>
              <a:srgbClr val="006B8F"/>
            </a:solidFill>
            <a:round/>
          </a:ln>
        </p:spPr>
      </p:cxnSp>
      <p:sp>
        <p:nvSpPr>
          <p:cNvPr id="238" name="Freihandform 7"/>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3341537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3341537"/>
                </a:moveTo>
                <a:lnTo>
                  <a:pt x="5167993" y="3641271"/>
                </a:lnTo>
                <a:lnTo>
                  <a:pt x="0" y="3641271"/>
                </a:lnTo>
                <a:lnTo>
                  <a:pt x="0" y="0"/>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39" name="Grafik 12"/>
          <p:cNvPicPr/>
          <p:nvPr/>
        </p:nvPicPr>
        <p:blipFill>
          <a:blip r:embed="rId3"/>
          <a:stretch/>
        </p:blipFill>
        <p:spPr>
          <a:xfrm>
            <a:off x="7539120" y="339840"/>
            <a:ext cx="1345320" cy="632520"/>
          </a:xfrm>
          <a:prstGeom prst="rect">
            <a:avLst/>
          </a:prstGeom>
          <a:noFill/>
          <a:ln w="0">
            <a:noFill/>
          </a:ln>
        </p:spPr>
      </p:pic>
      <p:sp>
        <p:nvSpPr>
          <p:cNvPr id="240" name="PlaceHolder 1"/>
          <p:cNvSpPr>
            <a:spLocks noGrp="1"/>
          </p:cNvSpPr>
          <p:nvPr>
            <p:ph type="body"/>
          </p:nvPr>
        </p:nvSpPr>
        <p:spPr>
          <a:xfrm>
            <a:off x="1544760" y="1879560"/>
            <a:ext cx="6069960" cy="4212360"/>
          </a:xfrm>
          <a:prstGeom prst="rect">
            <a:avLst/>
          </a:prstGeom>
          <a:noFill/>
          <a:ln w="0">
            <a:noFill/>
          </a:ln>
        </p:spPr>
        <p:txBody>
          <a:bodyPr lIns="0" tIns="0" rIns="90000" bIns="45000" anchor="t">
            <a:noAutofit/>
          </a:bodyPr>
          <a:lstStyle>
            <a:lvl1pPr algn="l" defTabSz="914400">
              <a:lnSpc>
                <a:spcPct val="100000"/>
              </a:lnSpc>
              <a:spcBef>
                <a:spcPts val="479"/>
              </a:spcBef>
              <a:buClr>
                <a:srgbClr val="006B8F"/>
              </a:buClr>
              <a:buFont typeface="Calibri"/>
              <a:buAutoNum type="arabicPeriod"/>
              <a:defRPr lang="de-DE" sz="2400" b="0" u="none" strike="noStrike">
                <a:solidFill>
                  <a:srgbClr val="006B8F"/>
                </a:solidFill>
                <a:effectLst/>
                <a:uFillTx/>
                <a:latin typeface="Arial"/>
              </a:defRPr>
            </a:lvl1pPr>
            <a:lvl2pPr lvl="1" algn="l" defTabSz="914400">
              <a:lnSpc>
                <a:spcPct val="100000"/>
              </a:lnSpc>
              <a:spcBef>
                <a:spcPts val="479"/>
              </a:spcBef>
              <a:buClr>
                <a:srgbClr val="000000"/>
              </a:buClr>
              <a:buFont typeface="Arial"/>
              <a:buChar char="–"/>
              <a:defRPr lang="de-DE" sz="2400" b="0" u="none" strike="noStrike">
                <a:solidFill>
                  <a:schemeClr val="dk1"/>
                </a:solidFill>
                <a:effectLst/>
                <a:uFillTx/>
                <a:latin typeface="Arial"/>
              </a:defRPr>
            </a:lvl2pPr>
          </a:lstStyle>
          <a:p>
            <a:pPr marL="514440" indent="-514440" algn="l" defTabSz="914400">
              <a:lnSpc>
                <a:spcPct val="100000"/>
              </a:lnSpc>
              <a:spcBef>
                <a:spcPts val="479"/>
              </a:spcBef>
              <a:buClr>
                <a:srgbClr val="006B8F"/>
              </a:buClr>
              <a:buFont typeface="Calibri"/>
              <a:buAutoNum type="arabicPeriod"/>
            </a:pPr>
            <a:r>
              <a:rPr lang="de-DE" sz="2400" b="0" u="none" strike="noStrike">
                <a:solidFill>
                  <a:srgbClr val="006B8F"/>
                </a:solidFill>
                <a:effectLst/>
                <a:uFillTx/>
                <a:latin typeface="Arial"/>
              </a:rPr>
              <a:t>Formatvorlagen des Textmasters bearbeiten</a:t>
            </a:r>
            <a:endParaRPr lang="de-DE" sz="2400" b="1" u="none" strike="noStrike">
              <a:solidFill>
                <a:srgbClr val="006B8F"/>
              </a:solidFill>
              <a:effectLst/>
              <a:uFillTx/>
              <a:latin typeface="Arial"/>
            </a:endParaRPr>
          </a:p>
          <a:p>
            <a:pPr marL="743040" lvl="1" indent="-285840" algn="l" defTabSz="914400">
              <a:lnSpc>
                <a:spcPct val="100000"/>
              </a:lnSpc>
              <a:spcBef>
                <a:spcPts val="479"/>
              </a:spcBef>
              <a:buClr>
                <a:srgbClr val="000000"/>
              </a:buClr>
              <a:buFont typeface="Arial"/>
              <a:buChar char="–"/>
            </a:pPr>
            <a:r>
              <a:rPr lang="de-DE" sz="2400" b="0" u="none" strike="noStrike">
                <a:solidFill>
                  <a:schemeClr val="dk1"/>
                </a:solidFill>
                <a:effectLst/>
                <a:uFillTx/>
                <a:latin typeface="Arial"/>
              </a:rPr>
              <a:t>Zweite Ebene</a:t>
            </a:r>
          </a:p>
        </p:txBody>
      </p:sp>
      <p:sp>
        <p:nvSpPr>
          <p:cNvPr id="241" name="PlaceHolder 2"/>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defTabSz="914400">
              <a:lnSpc>
                <a:spcPct val="100000"/>
              </a:lnSpc>
              <a:spcBef>
                <a:spcPts val="400"/>
              </a:spcBef>
              <a:buNone/>
              <a:tabLst>
                <a:tab pos="0" algn="l"/>
              </a:tabLst>
              <a:defRPr lang="de-DE" sz="2000" b="1" u="none" strike="noStrike">
                <a:solidFill>
                  <a:srgbClr val="006B8F"/>
                </a:solidFill>
                <a:effectLst/>
                <a:uFillTx/>
                <a:latin typeface="Arial"/>
              </a:defRPr>
            </a:lvl1pPr>
          </a:lstStyle>
          <a:p>
            <a:pPr indent="0" algn="ctr" defTabSz="914400">
              <a:lnSpc>
                <a:spcPct val="100000"/>
              </a:lnSpc>
              <a:spcBef>
                <a:spcPts val="400"/>
              </a:spcBef>
              <a:buNone/>
              <a:tabLst>
                <a:tab pos="0" algn="l"/>
              </a:tabLst>
            </a:pPr>
            <a:r>
              <a:rPr lang="de-DE" sz="2000" b="1" u="none" strike="noStrike">
                <a:solidFill>
                  <a:srgbClr val="006B8F"/>
                </a:solidFill>
                <a:effectLst/>
                <a:uFillTx/>
                <a:latin typeface="Arial"/>
              </a:rPr>
              <a:t>Formatvorlagen des Textmasters bearbeiten</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SK:KK_Kapiteltrenner">
    <p:bg>
      <p:bgPr>
        <a:solidFill>
          <a:schemeClr val="lt1"/>
        </a:solidFill>
        <a:effectLst/>
      </p:bgPr>
    </p:bg>
    <p:spTree>
      <p:nvGrpSpPr>
        <p:cNvPr id="1" name=""/>
        <p:cNvGrpSpPr/>
        <p:nvPr/>
      </p:nvGrpSpPr>
      <p:grpSpPr>
        <a:xfrm>
          <a:off x="0" y="0"/>
          <a:ext cx="0" cy="0"/>
          <a:chOff x="0" y="0"/>
          <a:chExt cx="0" cy="0"/>
        </a:xfrm>
      </p:grpSpPr>
      <p:sp>
        <p:nvSpPr>
          <p:cNvPr id="24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19F4A0BE-ECBF-46BF-8680-7D6BB7E6D89E}"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43" name="Rechteck 4"/>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800" b="0" u="none" strike="noStrike">
                <a:solidFill>
                  <a:schemeClr val="lt1"/>
                </a:solidFill>
                <a:effectLst/>
                <a:uFillTx/>
                <a:latin typeface="Calibri"/>
              </a:rPr>
              <a:t> </a:t>
            </a:r>
            <a:endParaRPr lang="de-DE" sz="1800" b="0" u="none" strike="noStrike">
              <a:solidFill>
                <a:srgbClr val="000000"/>
              </a:solidFill>
              <a:effectLst/>
              <a:uFillTx/>
              <a:latin typeface="Calibri"/>
            </a:endParaRPr>
          </a:p>
        </p:txBody>
      </p:sp>
      <p:cxnSp>
        <p:nvCxnSpPr>
          <p:cNvPr id="244" name="Gerade Verbindung 14"/>
          <p:cNvCxnSpPr/>
          <p:nvPr/>
        </p:nvCxnSpPr>
        <p:spPr>
          <a:xfrm>
            <a:off x="1009440" y="4425840"/>
            <a:ext cx="1789920" cy="720"/>
          </a:xfrm>
          <a:prstGeom prst="straightConnector1">
            <a:avLst/>
          </a:prstGeom>
          <a:ln w="25400">
            <a:solidFill>
              <a:srgbClr val="3E3E3D"/>
            </a:solidFill>
            <a:round/>
          </a:ln>
        </p:spPr>
      </p:cxnSp>
      <p:sp>
        <p:nvSpPr>
          <p:cNvPr id="245" name="Freihandform 6"/>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46" name="Freihandform 7"/>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47" name="Bild 19"/>
          <p:cNvPicPr/>
          <p:nvPr/>
        </p:nvPicPr>
        <p:blipFill>
          <a:blip r:embed="rId2"/>
          <a:stretch/>
        </p:blipFill>
        <p:spPr>
          <a:xfrm>
            <a:off x="262080" y="676440"/>
            <a:ext cx="761400" cy="634320"/>
          </a:xfrm>
          <a:prstGeom prst="rect">
            <a:avLst/>
          </a:prstGeom>
          <a:noFill/>
          <a:ln w="0">
            <a:noFill/>
          </a:ln>
        </p:spPr>
      </p:pic>
      <p:pic>
        <p:nvPicPr>
          <p:cNvPr id="248" name="Grafik 12"/>
          <p:cNvPicPr/>
          <p:nvPr/>
        </p:nvPicPr>
        <p:blipFill>
          <a:blip r:embed="rId3"/>
          <a:stretch/>
        </p:blipFill>
        <p:spPr>
          <a:xfrm>
            <a:off x="7539120" y="339840"/>
            <a:ext cx="1345320" cy="632520"/>
          </a:xfrm>
          <a:prstGeom prst="rect">
            <a:avLst/>
          </a:prstGeom>
          <a:noFill/>
          <a:ln w="0">
            <a:noFill/>
          </a:ln>
        </p:spPr>
      </p:pic>
      <p:sp>
        <p:nvSpPr>
          <p:cNvPr id="249" name="PlaceHolder 1"/>
          <p:cNvSpPr>
            <a:spLocks noGrp="1"/>
          </p:cNvSpPr>
          <p:nvPr>
            <p:ph type="body"/>
          </p:nvPr>
        </p:nvSpPr>
        <p:spPr>
          <a:xfrm>
            <a:off x="1009440" y="4653000"/>
            <a:ext cx="3129840" cy="862920"/>
          </a:xfrm>
          <a:prstGeom prst="rect">
            <a:avLst/>
          </a:prstGeom>
          <a:noFill/>
          <a:ln w="0">
            <a:noFill/>
          </a:ln>
        </p:spPr>
        <p:txBody>
          <a:bodyPr lIns="0" tIns="0" rIns="90000" bIns="46800" anchor="t">
            <a:noAutofit/>
          </a:bodyPr>
          <a:lstStyle>
            <a:lvl1pPr indent="0" algn="l">
              <a:lnSpc>
                <a:spcPts val="2801"/>
              </a:lnSpc>
              <a:spcBef>
                <a:spcPts val="400"/>
              </a:spcBef>
              <a:buNone/>
              <a:tabLst>
                <a:tab pos="0" algn="l"/>
              </a:tabLst>
              <a:defRPr lang="de-DE" sz="2000" b="1" u="none" strike="noStrike">
                <a:solidFill>
                  <a:srgbClr val="3E3E3D"/>
                </a:solidFill>
                <a:effectLst/>
                <a:uFillTx/>
                <a:latin typeface="Arial"/>
              </a:defRPr>
            </a:lvl1pPr>
          </a:lstStyle>
          <a:p>
            <a:pPr indent="0" algn="l">
              <a:lnSpc>
                <a:spcPts val="2801"/>
              </a:lnSpc>
              <a:spcBef>
                <a:spcPts val="400"/>
              </a:spcBef>
              <a:buNone/>
              <a:tabLst>
                <a:tab pos="0" algn="l"/>
              </a:tabLst>
            </a:pPr>
            <a:r>
              <a:rPr lang="de-DE" sz="2000" b="1" u="none" strike="noStrike">
                <a:solidFill>
                  <a:srgbClr val="3E3E3D"/>
                </a:solidFill>
                <a:effectLst/>
                <a:uFillTx/>
                <a:latin typeface="Arial"/>
              </a:rPr>
              <a:t>Formatvorlagen des Textmasters bearbeiten</a:t>
            </a:r>
          </a:p>
        </p:txBody>
      </p:sp>
      <p:sp>
        <p:nvSpPr>
          <p:cNvPr id="250" name="PlaceHolder 2"/>
          <p:cNvSpPr>
            <a:spLocks noGrp="1"/>
          </p:cNvSpPr>
          <p:nvPr>
            <p:ph type="body"/>
          </p:nvPr>
        </p:nvSpPr>
        <p:spPr>
          <a:xfrm>
            <a:off x="1544760" y="1879560"/>
            <a:ext cx="6069960" cy="1980720"/>
          </a:xfrm>
          <a:prstGeom prst="rect">
            <a:avLst/>
          </a:prstGeom>
          <a:noFill/>
          <a:ln w="0">
            <a:noFill/>
          </a:ln>
        </p:spPr>
        <p:txBody>
          <a:bodyPr lIns="0" tIns="0" rIns="90000" bIns="45000" anchor="t">
            <a:noAutofit/>
          </a:bodyPr>
          <a:lstStyle>
            <a:lvl1pPr indent="0" algn="l">
              <a:lnSpc>
                <a:spcPts val="4141"/>
              </a:lnSpc>
              <a:spcBef>
                <a:spcPts val="641"/>
              </a:spcBef>
              <a:buNone/>
              <a:tabLst>
                <a:tab pos="0" algn="l"/>
              </a:tabLst>
              <a:defRPr lang="de-DE" sz="3200" b="0" u="none" strike="noStrike">
                <a:solidFill>
                  <a:srgbClr val="3E3E3D"/>
                </a:solidFill>
                <a:effectLst/>
                <a:uFillTx/>
                <a:latin typeface="Arial"/>
              </a:defRPr>
            </a:lvl1pPr>
          </a:lstStyle>
          <a:p>
            <a:pPr indent="0" algn="l">
              <a:lnSpc>
                <a:spcPts val="4141"/>
              </a:lnSpc>
              <a:spcBef>
                <a:spcPts val="641"/>
              </a:spcBef>
              <a:buNone/>
              <a:tabLst>
                <a:tab pos="0" algn="l"/>
              </a:tabLst>
            </a:pPr>
            <a:r>
              <a:rPr lang="de-DE" sz="3200" b="0" u="none" strike="noStrike">
                <a:solidFill>
                  <a:srgbClr val="3E3E3D"/>
                </a:solidFill>
                <a:effectLst/>
                <a:uFillTx/>
                <a:latin typeface="Arial"/>
              </a:rPr>
              <a:t>Formatvorlagen des Textmasters bearbeiten</a:t>
            </a:r>
            <a:endParaRPr lang="de-DE" sz="3200" b="1" u="none" strike="noStrike">
              <a:solidFill>
                <a:srgbClr val="3E3E3D"/>
              </a:solidFill>
              <a:effectLst/>
              <a:uFillTx/>
              <a:latin typeface="Arial"/>
            </a:endParaRPr>
          </a:p>
        </p:txBody>
      </p:sp>
      <p:sp>
        <p:nvSpPr>
          <p:cNvPr id="251" name="PlaceHolder 3"/>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a:lnSpc>
                <a:spcPct val="100000"/>
              </a:lnSpc>
              <a:spcBef>
                <a:spcPts val="400"/>
              </a:spcBef>
              <a:buNone/>
              <a:tabLst>
                <a:tab pos="0" algn="l"/>
              </a:tabLst>
              <a:defRPr lang="de-DE" sz="2000" b="1" u="none" strike="noStrike">
                <a:solidFill>
                  <a:srgbClr val="3E3E3D"/>
                </a:solidFill>
                <a:effectLst/>
                <a:uFillTx/>
                <a:latin typeface="Arial"/>
              </a:defRPr>
            </a:lvl1pPr>
          </a:lstStyle>
          <a:p>
            <a:pPr indent="0" algn="ctr">
              <a:lnSpc>
                <a:spcPct val="100000"/>
              </a:lnSpc>
              <a:spcBef>
                <a:spcPts val="400"/>
              </a:spcBef>
              <a:buNone/>
              <a:tabLst>
                <a:tab pos="0" algn="l"/>
              </a:tabLst>
            </a:pPr>
            <a:r>
              <a:rPr lang="de-DE" sz="2000" b="1" u="none" strike="noStrike">
                <a:solidFill>
                  <a:srgbClr val="3E3E3D"/>
                </a:solidFill>
                <a:effectLst/>
                <a:uFillTx/>
                <a:latin typeface="Arial"/>
              </a:rPr>
              <a:t>Formatvorlagen des Textmasters bearbeiten</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SK:KK_Kapiteltrenner_Alternative">
    <p:bg>
      <p:bgPr>
        <a:solidFill>
          <a:schemeClr val="lt1"/>
        </a:solidFill>
        <a:effectLst/>
      </p:bgPr>
    </p:bg>
    <p:spTree>
      <p:nvGrpSpPr>
        <p:cNvPr id="1" name=""/>
        <p:cNvGrpSpPr/>
        <p:nvPr/>
      </p:nvGrpSpPr>
      <p:grpSpPr>
        <a:xfrm>
          <a:off x="0" y="0"/>
          <a:ext cx="0" cy="0"/>
          <a:chOff x="0" y="0"/>
          <a:chExt cx="0" cy="0"/>
        </a:xfrm>
      </p:grpSpPr>
      <p:sp>
        <p:nvSpPr>
          <p:cNvPr id="25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0F16C216-50A0-4656-8B48-4615F6679EC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cxnSp>
        <p:nvCxnSpPr>
          <p:cNvPr id="253" name="Gerade Verbindung 14"/>
          <p:cNvCxnSpPr/>
          <p:nvPr/>
        </p:nvCxnSpPr>
        <p:spPr>
          <a:xfrm>
            <a:off x="1009440" y="4425840"/>
            <a:ext cx="1789920" cy="720"/>
          </a:xfrm>
          <a:prstGeom prst="straightConnector1">
            <a:avLst/>
          </a:prstGeom>
          <a:ln w="25400">
            <a:solidFill>
              <a:srgbClr val="006B8F"/>
            </a:solidFill>
            <a:round/>
          </a:ln>
        </p:spPr>
      </p:cxnSp>
      <p:sp>
        <p:nvSpPr>
          <p:cNvPr id="254" name="Freihandform 5"/>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55" name="Freihandform 6"/>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56" name="Bild 6"/>
          <p:cNvPicPr/>
          <p:nvPr/>
        </p:nvPicPr>
        <p:blipFill>
          <a:blip r:embed="rId2"/>
          <a:stretch/>
        </p:blipFill>
        <p:spPr>
          <a:xfrm>
            <a:off x="258840" y="676440"/>
            <a:ext cx="761400" cy="634320"/>
          </a:xfrm>
          <a:prstGeom prst="rect">
            <a:avLst/>
          </a:prstGeom>
          <a:noFill/>
          <a:ln w="0">
            <a:noFill/>
          </a:ln>
        </p:spPr>
      </p:pic>
      <p:cxnSp>
        <p:nvCxnSpPr>
          <p:cNvPr id="257" name="Gerade Verbindung 11"/>
          <p:cNvCxnSpPr/>
          <p:nvPr/>
        </p:nvCxnSpPr>
        <p:spPr>
          <a:xfrm>
            <a:off x="0" y="6424560"/>
            <a:ext cx="9144720" cy="720"/>
          </a:xfrm>
          <a:prstGeom prst="straightConnector1">
            <a:avLst/>
          </a:prstGeom>
          <a:ln w="25400">
            <a:solidFill>
              <a:srgbClr val="006B8F"/>
            </a:solidFill>
            <a:round/>
          </a:ln>
        </p:spPr>
      </p:cxnSp>
      <p:pic>
        <p:nvPicPr>
          <p:cNvPr id="258" name="Grafik 12"/>
          <p:cNvPicPr/>
          <p:nvPr/>
        </p:nvPicPr>
        <p:blipFill>
          <a:blip r:embed="rId3"/>
          <a:stretch/>
        </p:blipFill>
        <p:spPr>
          <a:xfrm>
            <a:off x="7539120" y="339840"/>
            <a:ext cx="1345320" cy="632520"/>
          </a:xfrm>
          <a:prstGeom prst="rect">
            <a:avLst/>
          </a:prstGeom>
          <a:noFill/>
          <a:ln w="0">
            <a:noFill/>
          </a:ln>
        </p:spPr>
      </p:pic>
      <p:sp>
        <p:nvSpPr>
          <p:cNvPr id="259" name="PlaceHolder 1"/>
          <p:cNvSpPr>
            <a:spLocks noGrp="1"/>
          </p:cNvSpPr>
          <p:nvPr>
            <p:ph type="body"/>
          </p:nvPr>
        </p:nvSpPr>
        <p:spPr>
          <a:xfrm>
            <a:off x="1009440" y="4653000"/>
            <a:ext cx="3129840" cy="862920"/>
          </a:xfrm>
          <a:prstGeom prst="rect">
            <a:avLst/>
          </a:prstGeom>
          <a:noFill/>
          <a:ln w="0">
            <a:noFill/>
          </a:ln>
        </p:spPr>
        <p:txBody>
          <a:bodyPr lIns="0" tIns="0" rIns="90000" bIns="46800" anchor="t">
            <a:noAutofit/>
          </a:bodyPr>
          <a:lstStyle>
            <a:lvl1pPr indent="0" algn="l">
              <a:lnSpc>
                <a:spcPts val="2801"/>
              </a:lnSpc>
              <a:spcBef>
                <a:spcPts val="400"/>
              </a:spcBef>
              <a:buNone/>
              <a:tabLst>
                <a:tab pos="0" algn="l"/>
              </a:tabLst>
              <a:defRPr lang="de-DE" sz="2000" b="1" u="none" strike="noStrike">
                <a:solidFill>
                  <a:srgbClr val="006B8F"/>
                </a:solidFill>
                <a:effectLst/>
                <a:uFillTx/>
                <a:latin typeface="Arial"/>
              </a:defRPr>
            </a:lvl1pPr>
          </a:lstStyle>
          <a:p>
            <a:pPr indent="0" algn="l">
              <a:lnSpc>
                <a:spcPts val="2801"/>
              </a:lnSpc>
              <a:spcBef>
                <a:spcPts val="400"/>
              </a:spcBef>
              <a:buNone/>
              <a:tabLst>
                <a:tab pos="0" algn="l"/>
              </a:tabLst>
            </a:pPr>
            <a:r>
              <a:rPr lang="de-DE" sz="2000" b="1" u="none" strike="noStrike">
                <a:solidFill>
                  <a:srgbClr val="006B8F"/>
                </a:solidFill>
                <a:effectLst/>
                <a:uFillTx/>
                <a:latin typeface="Arial"/>
              </a:rPr>
              <a:t>Formatvorlagen des Textmasters bearbeiten</a:t>
            </a:r>
          </a:p>
        </p:txBody>
      </p:sp>
      <p:sp>
        <p:nvSpPr>
          <p:cNvPr id="260" name="PlaceHolder 2"/>
          <p:cNvSpPr>
            <a:spLocks noGrp="1"/>
          </p:cNvSpPr>
          <p:nvPr>
            <p:ph type="body"/>
          </p:nvPr>
        </p:nvSpPr>
        <p:spPr>
          <a:xfrm>
            <a:off x="1544760" y="1879560"/>
            <a:ext cx="6069960" cy="1980720"/>
          </a:xfrm>
          <a:prstGeom prst="rect">
            <a:avLst/>
          </a:prstGeom>
          <a:noFill/>
          <a:ln w="0">
            <a:noFill/>
          </a:ln>
        </p:spPr>
        <p:txBody>
          <a:bodyPr lIns="0" tIns="0" rIns="90000" bIns="45000" anchor="t">
            <a:noAutofit/>
          </a:bodyPr>
          <a:lstStyle>
            <a:lvl1pPr indent="0" algn="l">
              <a:lnSpc>
                <a:spcPts val="4141"/>
              </a:lnSpc>
              <a:spcBef>
                <a:spcPts val="641"/>
              </a:spcBef>
              <a:buNone/>
              <a:tabLst>
                <a:tab pos="0" algn="l"/>
              </a:tabLst>
              <a:defRPr lang="de-DE" sz="3200" b="0" u="none" strike="noStrike">
                <a:solidFill>
                  <a:srgbClr val="006B8F"/>
                </a:solidFill>
                <a:effectLst/>
                <a:uFillTx/>
                <a:latin typeface="Arial"/>
              </a:defRPr>
            </a:lvl1pPr>
          </a:lstStyle>
          <a:p>
            <a:pPr indent="0" algn="l">
              <a:lnSpc>
                <a:spcPts val="4141"/>
              </a:lnSpc>
              <a:spcBef>
                <a:spcPts val="641"/>
              </a:spcBef>
              <a:buNone/>
              <a:tabLst>
                <a:tab pos="0" algn="l"/>
              </a:tabLst>
            </a:pPr>
            <a:r>
              <a:rPr lang="de-DE" sz="3200" b="0" u="none" strike="noStrike">
                <a:solidFill>
                  <a:srgbClr val="006B8F"/>
                </a:solidFill>
                <a:effectLst/>
                <a:uFillTx/>
                <a:latin typeface="Arial"/>
              </a:rPr>
              <a:t>Formatvorlagen des Textmasters bearbeiten</a:t>
            </a:r>
            <a:endParaRPr lang="de-DE" sz="3200" b="1" u="none" strike="noStrike">
              <a:solidFill>
                <a:srgbClr val="006B8F"/>
              </a:solidFill>
              <a:effectLst/>
              <a:uFillTx/>
              <a:latin typeface="Arial"/>
            </a:endParaRPr>
          </a:p>
        </p:txBody>
      </p:sp>
      <p:sp>
        <p:nvSpPr>
          <p:cNvPr id="261" name="PlaceHolder 3"/>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a:lnSpc>
                <a:spcPct val="100000"/>
              </a:lnSpc>
              <a:spcBef>
                <a:spcPts val="400"/>
              </a:spcBef>
              <a:buNone/>
              <a:tabLst>
                <a:tab pos="0" algn="l"/>
              </a:tabLst>
              <a:defRPr lang="de-DE" sz="2000" b="1" u="none" strike="noStrike">
                <a:solidFill>
                  <a:srgbClr val="006B8F"/>
                </a:solidFill>
                <a:effectLst/>
                <a:uFillTx/>
                <a:latin typeface="Arial"/>
              </a:defRPr>
            </a:lvl1pPr>
          </a:lstStyle>
          <a:p>
            <a:pPr indent="0" algn="ctr">
              <a:lnSpc>
                <a:spcPct val="100000"/>
              </a:lnSpc>
              <a:spcBef>
                <a:spcPts val="400"/>
              </a:spcBef>
              <a:buNone/>
              <a:tabLst>
                <a:tab pos="0" algn="l"/>
              </a:tabLst>
            </a:pPr>
            <a:r>
              <a:rPr lang="de-DE" sz="2000" b="1" u="none" strike="noStrike">
                <a:solidFill>
                  <a:srgbClr val="006B8F"/>
                </a:solidFill>
                <a:effectLst/>
                <a:uFillTx/>
                <a:latin typeface="Arial"/>
              </a:rPr>
              <a:t>Formatvorlagen des Textmasters bearbeiten</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SK:KK_Aufgaben_des_SKKK">
    <p:bg>
      <p:bgPr>
        <a:solidFill>
          <a:schemeClr val="lt1"/>
        </a:solidFill>
        <a:effectLst/>
      </p:bgPr>
    </p:bg>
    <p:spTree>
      <p:nvGrpSpPr>
        <p:cNvPr id="1" name=""/>
        <p:cNvGrpSpPr/>
        <p:nvPr/>
      </p:nvGrpSpPr>
      <p:grpSpPr>
        <a:xfrm>
          <a:off x="0" y="0"/>
          <a:ext cx="0" cy="0"/>
          <a:chOff x="0" y="0"/>
          <a:chExt cx="0" cy="0"/>
        </a:xfrm>
      </p:grpSpPr>
      <p:sp>
        <p:nvSpPr>
          <p:cNvPr id="26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57055684-4FF3-4054-91D8-11C850A4E3D6}"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63" name="Rechteck 9"/>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64" name="Textfeld 8"/>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265" name="Freihandform 12"/>
          <p:cNvSpPr/>
          <p:nvPr/>
        </p:nvSpPr>
        <p:spPr>
          <a:xfrm>
            <a:off x="1009800" y="765000"/>
            <a:ext cx="3561480" cy="360"/>
          </a:xfrm>
          <a:custGeom>
            <a:avLst/>
            <a:gdLst>
              <a:gd name="textAreaLeft" fmla="*/ 0 w 3561480"/>
              <a:gd name="textAreaRight" fmla="*/ 3562200 w 3561480"/>
              <a:gd name="textAreaTop" fmla="*/ 0 h 360"/>
              <a:gd name="textAreaBottom" fmla="*/ 1440 h 360"/>
              <a:gd name="GluePoint1X" fmla="*/ 0 w 4182893"/>
              <a:gd name="GluePoint1Y" fmla="*/ 0 h 0"/>
              <a:gd name="GluePoint2X" fmla="*/ 4182893 w 4182893"/>
              <a:gd name="GluePoint2Y" fmla="*/ 0 h 0"/>
            </a:gdLst>
            <a:ahLst/>
            <a:cxnLst>
              <a:cxn ang="0">
                <a:pos x="GluePoint1X" y="GluePoint1Y"/>
              </a:cxn>
              <a:cxn ang="0">
                <a:pos x="GluePoint2X" y="GluePoint2Y"/>
              </a:cxn>
            </a:cxnLst>
            <a:rect l="textAreaLeft" t="textAreaTop" r="textAreaRight" b="textAreaBottom"/>
            <a:pathLst>
              <a:path w="4182893">
                <a:moveTo>
                  <a:pt x="0" y="0"/>
                </a:moveTo>
                <a:lnTo>
                  <a:pt x="4182893"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4280" rIns="90000" bIns="-4428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66" name="Bild 4"/>
          <p:cNvPicPr/>
          <p:nvPr/>
        </p:nvPicPr>
        <p:blipFill>
          <a:blip r:embed="rId2"/>
          <a:stretch/>
        </p:blipFill>
        <p:spPr>
          <a:xfrm>
            <a:off x="262080" y="676440"/>
            <a:ext cx="761400" cy="634320"/>
          </a:xfrm>
          <a:prstGeom prst="rect">
            <a:avLst/>
          </a:prstGeom>
          <a:noFill/>
          <a:ln w="0">
            <a:noFill/>
          </a:ln>
        </p:spPr>
      </p:pic>
      <p:sp>
        <p:nvSpPr>
          <p:cNvPr id="267" name="Freihandform 14"/>
          <p:cNvSpPr/>
          <p:nvPr/>
        </p:nvSpPr>
        <p:spPr>
          <a:xfrm>
            <a:off x="658800" y="1425600"/>
            <a:ext cx="360" cy="4666680"/>
          </a:xfrm>
          <a:custGeom>
            <a:avLst/>
            <a:gdLst>
              <a:gd name="textAreaLeft" fmla="*/ 0 w 360"/>
              <a:gd name="textAreaRight" fmla="*/ 1440 w 360"/>
              <a:gd name="textAreaTop" fmla="*/ 0 h 4666680"/>
              <a:gd name="textAreaBottom" fmla="*/ 4667400 h 4666680"/>
              <a:gd name="GluePoint1X" fmla="*/ 0 w 0"/>
              <a:gd name="GluePoint1Y" fmla="*/ 3641271 h 3641271"/>
              <a:gd name="GluePoint2X" fmla="*/ 0 w 0"/>
              <a:gd name="GluePoint2Y" fmla="*/ 0 h 3641271"/>
            </a:gdLst>
            <a:ahLst/>
            <a:cxnLst>
              <a:cxn ang="0">
                <a:pos x="GluePoint1X" y="GluePoint1Y"/>
              </a:cxn>
              <a:cxn ang="0">
                <a:pos x="GluePoint2X" y="GluePoint2Y"/>
              </a:cxn>
            </a:cxnLst>
            <a:rect l="textAreaLeft" t="textAreaTop" r="textAreaRight" b="textAreaBottom"/>
            <a:pathLst>
              <a:path h="3641271">
                <a:moveTo>
                  <a:pt x="0" y="3641271"/>
                </a:moveTo>
                <a:lnTo>
                  <a:pt x="0"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68" name="Textfeld 12"/>
          <p:cNvSpPr/>
          <p:nvPr/>
        </p:nvSpPr>
        <p:spPr>
          <a:xfrm>
            <a:off x="1547640" y="1279440"/>
            <a:ext cx="6066720" cy="399240"/>
          </a:xfrm>
          <a:prstGeom prst="rect">
            <a:avLst/>
          </a:prstGeom>
          <a:noFill/>
          <a:ln w="0">
            <a:noFill/>
          </a:ln>
        </p:spPr>
        <p:style>
          <a:lnRef idx="0">
            <a:scrgbClr r="0" g="0" b="0"/>
          </a:lnRef>
          <a:fillRef idx="0">
            <a:scrgbClr r="0" g="0" b="0"/>
          </a:fillRef>
          <a:effectRef idx="0">
            <a:scrgbClr r="0" g="0" b="0"/>
          </a:effectRef>
          <a:fontRef idx="minor"/>
        </p:style>
        <p:txBody>
          <a:bodyPr lIns="0" tIns="0" rIns="0" bIns="45000" anchor="t">
            <a:noAutofit/>
          </a:bodyPr>
          <a:lstStyle/>
          <a:p>
            <a:pPr algn="ctr">
              <a:lnSpc>
                <a:spcPct val="100000"/>
              </a:lnSpc>
            </a:pPr>
            <a:r>
              <a:rPr lang="de-DE" sz="2000" b="1" u="none" strike="noStrike">
                <a:solidFill>
                  <a:srgbClr val="3E3E3D"/>
                </a:solidFill>
                <a:effectLst/>
                <a:uFillTx/>
                <a:latin typeface="Arial"/>
              </a:rPr>
              <a:t>Aufgaben des SK:KK</a:t>
            </a:r>
            <a:endParaRPr lang="de-DE" sz="2000" b="0" u="none" strike="noStrike">
              <a:solidFill>
                <a:srgbClr val="000000"/>
              </a:solidFill>
              <a:effectLst/>
              <a:uFillTx/>
              <a:latin typeface="Calibri"/>
            </a:endParaRPr>
          </a:p>
        </p:txBody>
      </p:sp>
      <p:sp>
        <p:nvSpPr>
          <p:cNvPr id="269" name="Textfeld 13"/>
          <p:cNvSpPr/>
          <p:nvPr/>
        </p:nvSpPr>
        <p:spPr>
          <a:xfrm>
            <a:off x="819000" y="1879560"/>
            <a:ext cx="7524000" cy="477000"/>
          </a:xfrm>
          <a:prstGeom prst="rect">
            <a:avLst/>
          </a:prstGeom>
          <a:noFill/>
          <a:ln w="0">
            <a:noFill/>
          </a:ln>
        </p:spPr>
        <p:style>
          <a:lnRef idx="0">
            <a:scrgbClr r="0" g="0" b="0"/>
          </a:lnRef>
          <a:fillRef idx="0">
            <a:scrgbClr r="0" g="0" b="0"/>
          </a:fillRef>
          <a:effectRef idx="0">
            <a:scrgbClr r="0" g="0" b="0"/>
          </a:effectRef>
          <a:fontRef idx="minor"/>
        </p:style>
        <p:txBody>
          <a:bodyPr lIns="0" tIns="0" rIns="90000" bIns="45000" anchor="t">
            <a:spAutoFit/>
          </a:bodyPr>
          <a:lstStyle/>
          <a:p>
            <a:pPr algn="ctr">
              <a:lnSpc>
                <a:spcPct val="100000"/>
              </a:lnSpc>
            </a:pPr>
            <a:r>
              <a:rPr lang="de-DE" sz="2800" b="0" u="none" strike="noStrike">
                <a:solidFill>
                  <a:srgbClr val="3E3E3D"/>
                </a:solidFill>
                <a:effectLst/>
                <a:uFillTx/>
                <a:latin typeface="Arial"/>
              </a:rPr>
              <a:t>Information &amp; Beratung zum Klimaschutz</a:t>
            </a:r>
            <a:endParaRPr lang="de-DE" sz="2800" b="0" u="none" strike="noStrike">
              <a:solidFill>
                <a:srgbClr val="000000"/>
              </a:solidFill>
              <a:effectLst/>
              <a:uFillTx/>
              <a:latin typeface="Calibri"/>
            </a:endParaRPr>
          </a:p>
        </p:txBody>
      </p:sp>
      <p:sp>
        <p:nvSpPr>
          <p:cNvPr id="270" name="Rechteck 17"/>
          <p:cNvSpPr/>
          <p:nvPr/>
        </p:nvSpPr>
        <p:spPr>
          <a:xfrm>
            <a:off x="1023840" y="4869000"/>
            <a:ext cx="3547440" cy="1208880"/>
          </a:xfrm>
          <a:prstGeom prst="rect">
            <a:avLst/>
          </a:prstGeom>
          <a:solidFill>
            <a:schemeClr val="bg1"/>
          </a:solid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71" name="Rechteck 18"/>
          <p:cNvSpPr/>
          <p:nvPr/>
        </p:nvSpPr>
        <p:spPr>
          <a:xfrm>
            <a:off x="4935600" y="4869000"/>
            <a:ext cx="3548880" cy="1208880"/>
          </a:xfrm>
          <a:prstGeom prst="rect">
            <a:avLst/>
          </a:prstGeom>
          <a:solidFill>
            <a:schemeClr val="bg1"/>
          </a:solid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72" name="Rechteck 19"/>
          <p:cNvSpPr/>
          <p:nvPr/>
        </p:nvSpPr>
        <p:spPr>
          <a:xfrm>
            <a:off x="1023840" y="3270240"/>
            <a:ext cx="3547440" cy="1208880"/>
          </a:xfrm>
          <a:prstGeom prst="rect">
            <a:avLst/>
          </a:prstGeom>
          <a:solidFill>
            <a:schemeClr val="bg1"/>
          </a:solid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73" name="Rechteck 22"/>
          <p:cNvSpPr/>
          <p:nvPr/>
        </p:nvSpPr>
        <p:spPr>
          <a:xfrm>
            <a:off x="4935600" y="3270240"/>
            <a:ext cx="3548880" cy="1208880"/>
          </a:xfrm>
          <a:prstGeom prst="rect">
            <a:avLst/>
          </a:prstGeom>
          <a:solidFill>
            <a:schemeClr val="bg1"/>
          </a:solid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74" name="Grafik 18"/>
          <p:cNvPicPr/>
          <p:nvPr/>
        </p:nvPicPr>
        <p:blipFill>
          <a:blip r:embed="rId3"/>
          <a:stretch/>
        </p:blipFill>
        <p:spPr>
          <a:xfrm>
            <a:off x="7539120" y="339840"/>
            <a:ext cx="1345320" cy="632520"/>
          </a:xfrm>
          <a:prstGeom prst="rect">
            <a:avLst/>
          </a:prstGeom>
          <a:noFill/>
          <a:ln w="0">
            <a:noFill/>
          </a:ln>
        </p:spPr>
      </p:pic>
      <p:sp>
        <p:nvSpPr>
          <p:cNvPr id="275" name="PlaceHolder 1"/>
          <p:cNvSpPr>
            <a:spLocks noGrp="1"/>
          </p:cNvSpPr>
          <p:nvPr>
            <p:ph type="body"/>
          </p:nvPr>
        </p:nvSpPr>
        <p:spPr>
          <a:xfrm>
            <a:off x="900000" y="306864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marL="432000"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276" name="PlaceHolder 2"/>
          <p:cNvSpPr>
            <a:spLocks noGrp="1"/>
          </p:cNvSpPr>
          <p:nvPr>
            <p:ph type="body"/>
          </p:nvPr>
        </p:nvSpPr>
        <p:spPr>
          <a:xfrm>
            <a:off x="4815000" y="306864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277" name="PlaceHolder 3"/>
          <p:cNvSpPr>
            <a:spLocks noGrp="1"/>
          </p:cNvSpPr>
          <p:nvPr>
            <p:ph type="body"/>
          </p:nvPr>
        </p:nvSpPr>
        <p:spPr>
          <a:xfrm>
            <a:off x="900000" y="466452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278" name="PlaceHolder 4"/>
          <p:cNvSpPr>
            <a:spLocks noGrp="1"/>
          </p:cNvSpPr>
          <p:nvPr>
            <p:ph type="body"/>
          </p:nvPr>
        </p:nvSpPr>
        <p:spPr>
          <a:xfrm>
            <a:off x="4815000" y="466452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279" name="PlaceHolder 5"/>
          <p:cNvSpPr>
            <a:spLocks noGrp="1"/>
          </p:cNvSpPr>
          <p:nvPr>
            <p:ph type="body"/>
          </p:nvPr>
        </p:nvSpPr>
        <p:spPr>
          <a:xfrm>
            <a:off x="2438280" y="350028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280" name="PlaceHolder 6"/>
          <p:cNvSpPr>
            <a:spLocks noGrp="1"/>
          </p:cNvSpPr>
          <p:nvPr>
            <p:ph type="body"/>
          </p:nvPr>
        </p:nvSpPr>
        <p:spPr>
          <a:xfrm>
            <a:off x="6355080" y="350028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281" name="PlaceHolder 7"/>
          <p:cNvSpPr>
            <a:spLocks noGrp="1"/>
          </p:cNvSpPr>
          <p:nvPr>
            <p:ph type="body"/>
          </p:nvPr>
        </p:nvSpPr>
        <p:spPr>
          <a:xfrm>
            <a:off x="2438280" y="509184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282" name="PlaceHolder 8"/>
          <p:cNvSpPr>
            <a:spLocks noGrp="1"/>
          </p:cNvSpPr>
          <p:nvPr>
            <p:ph type="body"/>
          </p:nvPr>
        </p:nvSpPr>
        <p:spPr>
          <a:xfrm>
            <a:off x="6355080" y="509184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SK:KK_Kapiteltrenner_ohne_Sub">
    <p:bg>
      <p:bgPr>
        <a:solidFill>
          <a:schemeClr val="lt1"/>
        </a:solidFill>
        <a:effectLst/>
      </p:bgPr>
    </p:bg>
    <p:spTree>
      <p:nvGrpSpPr>
        <p:cNvPr id="1" name=""/>
        <p:cNvGrpSpPr/>
        <p:nvPr/>
      </p:nvGrpSpPr>
      <p:grpSpPr>
        <a:xfrm>
          <a:off x="0" y="0"/>
          <a:ext cx="0" cy="0"/>
          <a:chOff x="0" y="0"/>
          <a:chExt cx="0" cy="0"/>
        </a:xfrm>
      </p:grpSpPr>
      <p:sp>
        <p:nvSpPr>
          <p:cNvPr id="283"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C588C56C-F08F-4666-9E59-7481449687B1}"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84" name="Rechteck 3"/>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800" b="0" u="none" strike="noStrike">
                <a:solidFill>
                  <a:schemeClr val="lt1"/>
                </a:solidFill>
                <a:effectLst/>
                <a:uFillTx/>
                <a:latin typeface="Calibri"/>
              </a:rPr>
              <a:t> </a:t>
            </a:r>
            <a:endParaRPr lang="de-DE" sz="1800" b="0" u="none" strike="noStrike">
              <a:solidFill>
                <a:srgbClr val="000000"/>
              </a:solidFill>
              <a:effectLst/>
              <a:uFillTx/>
              <a:latin typeface="Calibri"/>
            </a:endParaRPr>
          </a:p>
        </p:txBody>
      </p:sp>
      <p:sp>
        <p:nvSpPr>
          <p:cNvPr id="285" name="Freihandform 4"/>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86" name="Freihandform 5"/>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87" name="Bild 19"/>
          <p:cNvPicPr/>
          <p:nvPr/>
        </p:nvPicPr>
        <p:blipFill>
          <a:blip r:embed="rId2"/>
          <a:stretch/>
        </p:blipFill>
        <p:spPr>
          <a:xfrm>
            <a:off x="262080" y="676440"/>
            <a:ext cx="761400" cy="634320"/>
          </a:xfrm>
          <a:prstGeom prst="rect">
            <a:avLst/>
          </a:prstGeom>
          <a:noFill/>
          <a:ln w="0">
            <a:noFill/>
          </a:ln>
        </p:spPr>
      </p:pic>
      <p:pic>
        <p:nvPicPr>
          <p:cNvPr id="288" name="Grafik 11"/>
          <p:cNvPicPr/>
          <p:nvPr/>
        </p:nvPicPr>
        <p:blipFill>
          <a:blip r:embed="rId3"/>
          <a:stretch/>
        </p:blipFill>
        <p:spPr>
          <a:xfrm>
            <a:off x="7539120" y="339840"/>
            <a:ext cx="1345320" cy="632520"/>
          </a:xfrm>
          <a:prstGeom prst="rect">
            <a:avLst/>
          </a:prstGeom>
          <a:noFill/>
          <a:ln w="0">
            <a:noFill/>
          </a:ln>
        </p:spPr>
      </p:pic>
      <p:sp>
        <p:nvSpPr>
          <p:cNvPr id="289" name="PlaceHolder 1"/>
          <p:cNvSpPr>
            <a:spLocks noGrp="1"/>
          </p:cNvSpPr>
          <p:nvPr>
            <p:ph type="body"/>
          </p:nvPr>
        </p:nvSpPr>
        <p:spPr>
          <a:xfrm>
            <a:off x="1544760" y="1879560"/>
            <a:ext cx="6069960" cy="1980720"/>
          </a:xfrm>
          <a:prstGeom prst="rect">
            <a:avLst/>
          </a:prstGeom>
          <a:noFill/>
          <a:ln w="0">
            <a:noFill/>
          </a:ln>
        </p:spPr>
        <p:txBody>
          <a:bodyPr lIns="0" tIns="0" rIns="90000" bIns="45000" anchor="t">
            <a:noAutofit/>
          </a:bodyPr>
          <a:lstStyle>
            <a:lvl1pPr indent="0" algn="l">
              <a:lnSpc>
                <a:spcPts val="4141"/>
              </a:lnSpc>
              <a:spcBef>
                <a:spcPts val="641"/>
              </a:spcBef>
              <a:buNone/>
              <a:tabLst>
                <a:tab pos="0" algn="l"/>
              </a:tabLst>
              <a:defRPr lang="de-DE" sz="3200" b="0" u="none" strike="noStrike">
                <a:solidFill>
                  <a:srgbClr val="3E3E3D"/>
                </a:solidFill>
                <a:effectLst/>
                <a:uFillTx/>
                <a:latin typeface="Arial"/>
              </a:defRPr>
            </a:lvl1pPr>
          </a:lstStyle>
          <a:p>
            <a:pPr indent="0" algn="l">
              <a:lnSpc>
                <a:spcPts val="4141"/>
              </a:lnSpc>
              <a:spcBef>
                <a:spcPts val="641"/>
              </a:spcBef>
              <a:buNone/>
              <a:tabLst>
                <a:tab pos="0" algn="l"/>
              </a:tabLst>
            </a:pPr>
            <a:r>
              <a:rPr lang="de-DE" sz="3200" b="0" u="none" strike="noStrike">
                <a:solidFill>
                  <a:srgbClr val="3E3E3D"/>
                </a:solidFill>
                <a:effectLst/>
                <a:uFillTx/>
                <a:latin typeface="Arial"/>
              </a:rPr>
              <a:t>Formatvorlagen des Textmasters bearbeiten</a:t>
            </a:r>
            <a:endParaRPr lang="de-DE" sz="3200" b="1" u="none" strike="noStrike">
              <a:solidFill>
                <a:srgbClr val="3E3E3D"/>
              </a:solidFill>
              <a:effectLst/>
              <a:uFillTx/>
              <a:latin typeface="Arial"/>
            </a:endParaRPr>
          </a:p>
        </p:txBody>
      </p:sp>
      <p:sp>
        <p:nvSpPr>
          <p:cNvPr id="290" name="PlaceHolder 2"/>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a:lnSpc>
                <a:spcPct val="100000"/>
              </a:lnSpc>
              <a:spcBef>
                <a:spcPts val="400"/>
              </a:spcBef>
              <a:buNone/>
              <a:tabLst>
                <a:tab pos="0" algn="l"/>
              </a:tabLst>
              <a:defRPr lang="de-DE" sz="2000" b="1" u="none" strike="noStrike">
                <a:solidFill>
                  <a:srgbClr val="3E3E3D"/>
                </a:solidFill>
                <a:effectLst/>
                <a:uFillTx/>
                <a:latin typeface="Arial"/>
              </a:defRPr>
            </a:lvl1pPr>
          </a:lstStyle>
          <a:p>
            <a:pPr indent="0" algn="ctr">
              <a:lnSpc>
                <a:spcPct val="100000"/>
              </a:lnSpc>
              <a:spcBef>
                <a:spcPts val="400"/>
              </a:spcBef>
              <a:buNone/>
              <a:tabLst>
                <a:tab pos="0" algn="l"/>
              </a:tabLst>
            </a:pPr>
            <a:r>
              <a:rPr lang="de-DE" sz="2000" b="1" u="none" strike="noStrike">
                <a:solidFill>
                  <a:srgbClr val="3E3E3D"/>
                </a:solidFill>
                <a:effectLst/>
                <a:uFillTx/>
                <a:latin typeface="Arial"/>
              </a:rPr>
              <a:t>Formatvorlagen des Textmasters bearbeiten</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SK:KK_Aufgaben_des_SKKK_Textchart">
    <p:bg>
      <p:bgPr>
        <a:solidFill>
          <a:schemeClr val="lt1"/>
        </a:solidFill>
        <a:effectLst/>
      </p:bgPr>
    </p:bg>
    <p:spTree>
      <p:nvGrpSpPr>
        <p:cNvPr id="1" name=""/>
        <p:cNvGrpSpPr/>
        <p:nvPr/>
      </p:nvGrpSpPr>
      <p:grpSpPr>
        <a:xfrm>
          <a:off x="0" y="0"/>
          <a:ext cx="0" cy="0"/>
          <a:chOff x="0" y="0"/>
          <a:chExt cx="0" cy="0"/>
        </a:xfrm>
      </p:grpSpPr>
      <p:sp>
        <p:nvSpPr>
          <p:cNvPr id="291"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092C40D3-4D97-4646-97BB-9B20477ED6A6}"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92" name="Rechteck 17"/>
          <p:cNvSpPr/>
          <p:nvPr/>
        </p:nvSpPr>
        <p:spPr>
          <a:xfrm>
            <a:off x="1023840" y="4697280"/>
            <a:ext cx="3547440" cy="1208880"/>
          </a:xfrm>
          <a:prstGeom prst="rect">
            <a:avLst/>
          </a:prstGeom>
          <a:solidFill>
            <a:schemeClr val="bg1"/>
          </a:solid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93" name="Rechteck 18"/>
          <p:cNvSpPr/>
          <p:nvPr/>
        </p:nvSpPr>
        <p:spPr>
          <a:xfrm>
            <a:off x="4935600" y="4697280"/>
            <a:ext cx="3548880" cy="1208880"/>
          </a:xfrm>
          <a:prstGeom prst="rect">
            <a:avLst/>
          </a:prstGeom>
          <a:solidFill>
            <a:schemeClr val="bg1"/>
          </a:solid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94" name="Rechteck 19"/>
          <p:cNvSpPr/>
          <p:nvPr/>
        </p:nvSpPr>
        <p:spPr>
          <a:xfrm>
            <a:off x="1023840" y="2733840"/>
            <a:ext cx="3547440" cy="1208880"/>
          </a:xfrm>
          <a:prstGeom prst="rect">
            <a:avLst/>
          </a:prstGeom>
          <a:solidFill>
            <a:schemeClr val="bg1"/>
          </a:solid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95" name="Rechteck 20"/>
          <p:cNvSpPr/>
          <p:nvPr/>
        </p:nvSpPr>
        <p:spPr>
          <a:xfrm>
            <a:off x="4935600" y="2733840"/>
            <a:ext cx="3548880" cy="1208880"/>
          </a:xfrm>
          <a:prstGeom prst="rect">
            <a:avLst/>
          </a:prstGeom>
          <a:solidFill>
            <a:schemeClr val="bg1"/>
          </a:solid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96" name="Textfeld 11"/>
          <p:cNvSpPr/>
          <p:nvPr/>
        </p:nvSpPr>
        <p:spPr>
          <a:xfrm>
            <a:off x="649440" y="1633680"/>
            <a:ext cx="5704920" cy="353160"/>
          </a:xfrm>
          <a:prstGeom prst="rect">
            <a:avLst/>
          </a:prstGeom>
          <a:noFill/>
          <a:ln w="0">
            <a:noFill/>
          </a:ln>
        </p:spPr>
        <p:style>
          <a:lnRef idx="0">
            <a:scrgbClr r="0" g="0" b="0"/>
          </a:lnRef>
          <a:fillRef idx="0">
            <a:scrgbClr r="0" g="0" b="0"/>
          </a:fillRef>
          <a:effectRef idx="0">
            <a:scrgbClr r="0" g="0" b="0"/>
          </a:effectRef>
          <a:fontRef idx="minor"/>
        </p:style>
        <p:txBody>
          <a:bodyPr lIns="0" tIns="0" rIns="90000" bIns="45000" anchor="t">
            <a:spAutoFit/>
          </a:bodyPr>
          <a:lstStyle/>
          <a:p>
            <a:pPr>
              <a:lnSpc>
                <a:spcPct val="100000"/>
              </a:lnSpc>
            </a:pPr>
            <a:r>
              <a:rPr lang="de-DE" sz="2000" b="1" u="none" strike="noStrike">
                <a:solidFill>
                  <a:schemeClr val="dk1"/>
                </a:solidFill>
                <a:effectLst/>
                <a:uFillTx/>
                <a:latin typeface="Arial"/>
              </a:rPr>
              <a:t>Information &amp; Beratung zum Klimaschutz </a:t>
            </a:r>
            <a:endParaRPr lang="de-DE" sz="2000" b="0" u="none" strike="noStrike">
              <a:solidFill>
                <a:srgbClr val="000000"/>
              </a:solidFill>
              <a:effectLst/>
              <a:uFillTx/>
              <a:latin typeface="Calibri"/>
            </a:endParaRPr>
          </a:p>
        </p:txBody>
      </p:sp>
      <p:sp>
        <p:nvSpPr>
          <p:cNvPr id="297" name="Textfeld 12"/>
          <p:cNvSpPr/>
          <p:nvPr/>
        </p:nvSpPr>
        <p:spPr>
          <a:xfrm>
            <a:off x="649440" y="433440"/>
            <a:ext cx="5704920" cy="477000"/>
          </a:xfrm>
          <a:prstGeom prst="rect">
            <a:avLst/>
          </a:prstGeom>
          <a:noFill/>
          <a:ln w="0">
            <a:noFill/>
          </a:ln>
        </p:spPr>
        <p:style>
          <a:lnRef idx="0">
            <a:scrgbClr r="0" g="0" b="0"/>
          </a:lnRef>
          <a:fillRef idx="0">
            <a:scrgbClr r="0" g="0" b="0"/>
          </a:fillRef>
          <a:effectRef idx="0">
            <a:scrgbClr r="0" g="0" b="0"/>
          </a:effectRef>
          <a:fontRef idx="minor"/>
        </p:style>
        <p:txBody>
          <a:bodyPr lIns="0" tIns="0" rIns="90000" bIns="45000" anchor="t">
            <a:spAutoFit/>
          </a:bodyPr>
          <a:lstStyle/>
          <a:p>
            <a:pPr>
              <a:lnSpc>
                <a:spcPct val="100000"/>
              </a:lnSpc>
            </a:pPr>
            <a:r>
              <a:rPr lang="de-DE" sz="2800" b="0" u="none" strike="noStrike">
                <a:solidFill>
                  <a:srgbClr val="006B8F"/>
                </a:solidFill>
                <a:effectLst/>
                <a:uFillTx/>
                <a:latin typeface="Arial"/>
              </a:rPr>
              <a:t>Aufgaben des SK:KK </a:t>
            </a:r>
            <a:endParaRPr lang="de-DE" sz="2800" b="0" u="none" strike="noStrike">
              <a:solidFill>
                <a:srgbClr val="000000"/>
              </a:solidFill>
              <a:effectLst/>
              <a:uFillTx/>
              <a:latin typeface="Calibri"/>
            </a:endParaRPr>
          </a:p>
        </p:txBody>
      </p:sp>
      <p:sp>
        <p:nvSpPr>
          <p:cNvPr id="298" name="PlaceHolder 1"/>
          <p:cNvSpPr>
            <a:spLocks noGrp="1"/>
          </p:cNvSpPr>
          <p:nvPr>
            <p:ph type="body"/>
          </p:nvPr>
        </p:nvSpPr>
        <p:spPr>
          <a:xfrm>
            <a:off x="900000" y="253188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marL="432000"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299" name="PlaceHolder 2"/>
          <p:cNvSpPr>
            <a:spLocks noGrp="1"/>
          </p:cNvSpPr>
          <p:nvPr>
            <p:ph type="body"/>
          </p:nvPr>
        </p:nvSpPr>
        <p:spPr>
          <a:xfrm>
            <a:off x="4815000" y="253188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300" name="PlaceHolder 3"/>
          <p:cNvSpPr>
            <a:spLocks noGrp="1"/>
          </p:cNvSpPr>
          <p:nvPr>
            <p:ph type="body"/>
          </p:nvPr>
        </p:nvSpPr>
        <p:spPr>
          <a:xfrm>
            <a:off x="900000" y="449244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301" name="PlaceHolder 4"/>
          <p:cNvSpPr>
            <a:spLocks noGrp="1"/>
          </p:cNvSpPr>
          <p:nvPr>
            <p:ph type="body"/>
          </p:nvPr>
        </p:nvSpPr>
        <p:spPr>
          <a:xfrm>
            <a:off x="4815000" y="449244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302" name="PlaceHolder 5"/>
          <p:cNvSpPr>
            <a:spLocks noGrp="1"/>
          </p:cNvSpPr>
          <p:nvPr>
            <p:ph type="body"/>
          </p:nvPr>
        </p:nvSpPr>
        <p:spPr>
          <a:xfrm>
            <a:off x="2438280" y="296352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303" name="PlaceHolder 6"/>
          <p:cNvSpPr>
            <a:spLocks noGrp="1"/>
          </p:cNvSpPr>
          <p:nvPr>
            <p:ph type="body"/>
          </p:nvPr>
        </p:nvSpPr>
        <p:spPr>
          <a:xfrm>
            <a:off x="6355080" y="296352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304" name="PlaceHolder 7"/>
          <p:cNvSpPr>
            <a:spLocks noGrp="1"/>
          </p:cNvSpPr>
          <p:nvPr>
            <p:ph type="body"/>
          </p:nvPr>
        </p:nvSpPr>
        <p:spPr>
          <a:xfrm>
            <a:off x="2438280" y="492012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305" name="PlaceHolder 8"/>
          <p:cNvSpPr>
            <a:spLocks noGrp="1"/>
          </p:cNvSpPr>
          <p:nvPr>
            <p:ph type="body"/>
          </p:nvPr>
        </p:nvSpPr>
        <p:spPr>
          <a:xfrm>
            <a:off x="6355080" y="492012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SK:KK_Titelchart_dreizeilig">
    <p:bg>
      <p:bgPr>
        <a:solidFill>
          <a:schemeClr val="lt1"/>
        </a:solidFill>
        <a:effectLst/>
      </p:bgPr>
    </p:bg>
    <p:spTree>
      <p:nvGrpSpPr>
        <p:cNvPr id="1" name=""/>
        <p:cNvGrpSpPr/>
        <p:nvPr/>
      </p:nvGrpSpPr>
      <p:grpSpPr>
        <a:xfrm>
          <a:off x="0" y="0"/>
          <a:ext cx="0" cy="0"/>
          <a:chOff x="0" y="0"/>
          <a:chExt cx="0" cy="0"/>
        </a:xfrm>
      </p:grpSpPr>
      <p:sp>
        <p:nvSpPr>
          <p:cNvPr id="38"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CC9AB44C-234C-44C0-80E1-E65D38C6B73F}"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grpSp>
        <p:nvGrpSpPr>
          <p:cNvPr id="39" name="Gruppieren 6"/>
          <p:cNvGrpSpPr/>
          <p:nvPr/>
        </p:nvGrpSpPr>
        <p:grpSpPr>
          <a:xfrm>
            <a:off x="5435640" y="5937120"/>
            <a:ext cx="3707640" cy="964440"/>
            <a:chOff x="5435640" y="5937120"/>
            <a:chExt cx="3707640" cy="964440"/>
          </a:xfrm>
        </p:grpSpPr>
        <p:pic>
          <p:nvPicPr>
            <p:cNvPr id="40" name="Grafik 8"/>
            <p:cNvPicPr/>
            <p:nvPr/>
          </p:nvPicPr>
          <p:blipFill>
            <a:blip r:embed="rId2"/>
            <a:srcRect l="81715" b="54734"/>
            <a:stretch/>
          </p:blipFill>
          <p:spPr>
            <a:xfrm>
              <a:off x="8229600" y="5965920"/>
              <a:ext cx="913680" cy="825120"/>
            </a:xfrm>
            <a:prstGeom prst="rect">
              <a:avLst/>
            </a:prstGeom>
            <a:noFill/>
            <a:ln w="0">
              <a:noFill/>
            </a:ln>
          </p:spPr>
        </p:pic>
        <p:pic>
          <p:nvPicPr>
            <p:cNvPr id="41" name="Grafik 9"/>
            <p:cNvPicPr/>
            <p:nvPr/>
          </p:nvPicPr>
          <p:blipFill>
            <a:blip r:embed="rId3"/>
            <a:stretch/>
          </p:blipFill>
          <p:spPr>
            <a:xfrm>
              <a:off x="5435640" y="5937120"/>
              <a:ext cx="1583640" cy="964440"/>
            </a:xfrm>
            <a:prstGeom prst="rect">
              <a:avLst/>
            </a:prstGeom>
            <a:noFill/>
            <a:ln w="0">
              <a:noFill/>
            </a:ln>
          </p:spPr>
        </p:pic>
      </p:grpSp>
      <p:pic>
        <p:nvPicPr>
          <p:cNvPr id="42" name="Grafik 10"/>
          <p:cNvPicPr/>
          <p:nvPr/>
        </p:nvPicPr>
        <p:blipFill>
          <a:blip r:embed="rId4"/>
          <a:stretch/>
        </p:blipFill>
        <p:spPr>
          <a:xfrm>
            <a:off x="-36360" y="-27000"/>
            <a:ext cx="9216360" cy="6118920"/>
          </a:xfrm>
          <a:prstGeom prst="rect">
            <a:avLst/>
          </a:prstGeom>
          <a:noFill/>
          <a:ln w="0">
            <a:noFill/>
          </a:ln>
        </p:spPr>
      </p:pic>
      <p:cxnSp>
        <p:nvCxnSpPr>
          <p:cNvPr id="43" name="Gerade Verbindung 10"/>
          <p:cNvCxnSpPr/>
          <p:nvPr/>
        </p:nvCxnSpPr>
        <p:spPr>
          <a:xfrm>
            <a:off x="1546200" y="3500280"/>
            <a:ext cx="1789560" cy="720"/>
          </a:xfrm>
          <a:prstGeom prst="straightConnector1">
            <a:avLst/>
          </a:prstGeom>
          <a:ln w="25400">
            <a:solidFill>
              <a:srgbClr val="FFF147"/>
            </a:solidFill>
            <a:round/>
          </a:ln>
        </p:spPr>
      </p:cxnSp>
      <p:sp>
        <p:nvSpPr>
          <p:cNvPr id="44" name="Freihandform 8"/>
          <p:cNvSpPr/>
          <p:nvPr/>
        </p:nvSpPr>
        <p:spPr>
          <a:xfrm>
            <a:off x="658800" y="765000"/>
            <a:ext cx="6720840" cy="331200"/>
          </a:xfrm>
          <a:custGeom>
            <a:avLst/>
            <a:gdLst>
              <a:gd name="textAreaLeft" fmla="*/ 0 w 6720840"/>
              <a:gd name="textAreaRight" fmla="*/ 6721560 w 6720840"/>
              <a:gd name="textAreaTop" fmla="*/ 0 h 331200"/>
              <a:gd name="textAreaBottom" fmla="*/ 331920 h 331200"/>
              <a:gd name="GluePoint1X" fmla="*/ 5092931 w 5092931"/>
              <a:gd name="GluePoint1Y" fmla="*/ 332509 h 332509"/>
              <a:gd name="GluePoint2X" fmla="*/ 5092931 w 5092931"/>
              <a:gd name="GluePoint2Y" fmla="*/ 0 h 332509"/>
              <a:gd name="GluePoint3X" fmla="*/ 0 w 5092931"/>
              <a:gd name="GluePoint3Y" fmla="*/ 0 h 332509"/>
            </a:gdLst>
            <a:ahLst/>
            <a:cxnLst>
              <a:cxn ang="0">
                <a:pos x="GluePoint1X" y="GluePoint1Y"/>
              </a:cxn>
              <a:cxn ang="0">
                <a:pos x="GluePoint2X" y="GluePoint2Y"/>
              </a:cxn>
              <a:cxn ang="0">
                <a:pos x="GluePoint3X" y="GluePoint3Y"/>
              </a:cxn>
            </a:cxnLst>
            <a:rect l="textAreaLeft" t="textAreaTop" r="textAreaRight" b="textAreaBottom"/>
            <a:pathLst>
              <a:path w="5092931" h="332509">
                <a:moveTo>
                  <a:pt x="5092931" y="332509"/>
                </a:moveTo>
                <a:lnTo>
                  <a:pt x="5092931" y="0"/>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45" name="Freihandform 9"/>
          <p:cNvSpPr/>
          <p:nvPr/>
        </p:nvSpPr>
        <p:spPr>
          <a:xfrm>
            <a:off x="658800" y="765000"/>
            <a:ext cx="6720840" cy="4311000"/>
          </a:xfrm>
          <a:custGeom>
            <a:avLst/>
            <a:gdLst>
              <a:gd name="textAreaLeft" fmla="*/ 0 w 6720840"/>
              <a:gd name="textAreaRight" fmla="*/ 6721560 w 6720840"/>
              <a:gd name="textAreaTop" fmla="*/ 0 h 4311000"/>
              <a:gd name="textAreaBottom" fmla="*/ 4311720 h 4311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46" name="Textfeld 14"/>
          <p:cNvSpPr/>
          <p:nvPr/>
        </p:nvSpPr>
        <p:spPr>
          <a:xfrm>
            <a:off x="138240" y="5854680"/>
            <a:ext cx="2374200" cy="275400"/>
          </a:xfrm>
          <a:prstGeom prst="rect">
            <a:avLst/>
          </a:prstGeom>
          <a:noFill/>
          <a:ln w="0">
            <a:noFill/>
          </a:ln>
        </p:spPr>
        <p:style>
          <a:lnRef idx="0">
            <a:scrgbClr r="0" g="0" b="0"/>
          </a:lnRef>
          <a:fillRef idx="0">
            <a:scrgbClr r="0" g="0" b="0"/>
          </a:fillRef>
          <a:effectRef idx="0">
            <a:scrgbClr r="0" g="0" b="0"/>
          </a:effectRef>
          <a:fontRef idx="minor"/>
        </p:style>
        <p:txBody>
          <a:bodyPr lIns="180000" tIns="45000" rIns="90000" bIns="90000" anchor="t">
            <a:spAutoFit/>
          </a:bodyPr>
          <a:lstStyle/>
          <a:p>
            <a:pPr>
              <a:lnSpc>
                <a:spcPct val="100000"/>
              </a:lnSpc>
            </a:pPr>
            <a:r>
              <a:rPr lang="de-DE" sz="900" b="0" u="none" strike="noStrike">
                <a:solidFill>
                  <a:schemeClr val="lt1"/>
                </a:solidFill>
                <a:effectLst/>
                <a:uFillTx/>
                <a:latin typeface="Arial"/>
              </a:rPr>
              <a:t>©</a:t>
            </a:r>
            <a:r>
              <a:rPr lang="fi-FI" sz="900" b="0" u="none" strike="noStrike">
                <a:solidFill>
                  <a:schemeClr val="lt1"/>
                </a:solidFill>
                <a:effectLst/>
                <a:uFillTx/>
                <a:latin typeface="Arial"/>
              </a:rPr>
              <a:t> Kama Tulkibayeva / Unsplash </a:t>
            </a:r>
            <a:endParaRPr lang="de-DE" sz="900" b="0" u="none" strike="noStrike">
              <a:solidFill>
                <a:srgbClr val="000000"/>
              </a:solidFill>
              <a:effectLst/>
              <a:uFillTx/>
              <a:latin typeface="Calibri"/>
            </a:endParaRPr>
          </a:p>
        </p:txBody>
      </p:sp>
      <p:pic>
        <p:nvPicPr>
          <p:cNvPr id="47" name="Grafik 15" descr="Ein Bild, das Schrift, Grafiken, Symbol, Logo enthält.&#10;&#10;Automatisch generierte Beschreibung"/>
          <p:cNvPicPr/>
          <p:nvPr/>
        </p:nvPicPr>
        <p:blipFill>
          <a:blip r:embed="rId5"/>
          <a:stretch/>
        </p:blipFill>
        <p:spPr>
          <a:xfrm>
            <a:off x="6875640" y="6107040"/>
            <a:ext cx="1296360" cy="615240"/>
          </a:xfrm>
          <a:prstGeom prst="rect">
            <a:avLst/>
          </a:prstGeom>
          <a:noFill/>
          <a:ln w="0">
            <a:noFill/>
          </a:ln>
        </p:spPr>
      </p:pic>
      <p:sp>
        <p:nvSpPr>
          <p:cNvPr id="48" name="PlaceHolder 1"/>
          <p:cNvSpPr>
            <a:spLocks noGrp="1"/>
          </p:cNvSpPr>
          <p:nvPr>
            <p:ph type="body"/>
          </p:nvPr>
        </p:nvSpPr>
        <p:spPr>
          <a:xfrm>
            <a:off x="1544760" y="1204200"/>
            <a:ext cx="7203240" cy="1648080"/>
          </a:xfrm>
          <a:prstGeom prst="rect">
            <a:avLst/>
          </a:prstGeom>
          <a:noFill/>
          <a:ln w="0">
            <a:noFill/>
          </a:ln>
        </p:spPr>
        <p:txBody>
          <a:bodyPr lIns="0" tIns="0" rIns="90000" bIns="45000" anchor="t">
            <a:noAutofit/>
          </a:bodyPr>
          <a:lstStyle>
            <a:lvl1pPr indent="0" algn="l">
              <a:lnSpc>
                <a:spcPts val="4601"/>
              </a:lnSpc>
              <a:buNone/>
              <a:tabLst>
                <a:tab pos="0" algn="l"/>
              </a:tabLst>
              <a:defRPr lang="de-DE" sz="4000" b="0" u="none" strike="noStrike">
                <a:solidFill>
                  <a:schemeClr val="lt1"/>
                </a:solidFill>
                <a:effectLst/>
                <a:uFillTx/>
                <a:latin typeface="Arial"/>
              </a:defRPr>
            </a:lvl1pPr>
          </a:lstStyle>
          <a:p>
            <a:pPr indent="0" algn="l">
              <a:lnSpc>
                <a:spcPts val="4601"/>
              </a:lnSpc>
              <a:buNone/>
              <a:tabLst>
                <a:tab pos="0" algn="l"/>
              </a:tabLst>
            </a:pPr>
            <a:r>
              <a:rPr lang="de-DE" sz="4000" b="0" u="none" strike="noStrike">
                <a:solidFill>
                  <a:schemeClr val="lt1"/>
                </a:solidFill>
                <a:effectLst/>
                <a:uFillTx/>
                <a:latin typeface="Arial"/>
              </a:rPr>
              <a:t>Formatvorlagen des Textmasters bearbeiten</a:t>
            </a:r>
            <a:endParaRPr lang="de-DE" sz="4000" b="1" u="none" strike="noStrike">
              <a:solidFill>
                <a:schemeClr val="lt1"/>
              </a:solidFill>
              <a:effectLst/>
              <a:uFillTx/>
              <a:latin typeface="Arial"/>
            </a:endParaRPr>
          </a:p>
        </p:txBody>
      </p:sp>
      <p:sp>
        <p:nvSpPr>
          <p:cNvPr id="49" name="PlaceHolder 2"/>
          <p:cNvSpPr>
            <a:spLocks noGrp="1"/>
          </p:cNvSpPr>
          <p:nvPr>
            <p:ph type="body"/>
          </p:nvPr>
        </p:nvSpPr>
        <p:spPr>
          <a:xfrm>
            <a:off x="1544760" y="3754440"/>
            <a:ext cx="5834880" cy="1247040"/>
          </a:xfrm>
          <a:prstGeom prst="rect">
            <a:avLst/>
          </a:prstGeom>
          <a:noFill/>
          <a:ln w="0">
            <a:noFill/>
          </a:ln>
        </p:spPr>
        <p:txBody>
          <a:bodyPr lIns="0" tIns="0" rIns="90000" bIns="46800" anchor="t">
            <a:noAutofit/>
          </a:bodyPr>
          <a:lstStyle>
            <a:lvl1pPr indent="0" algn="l" defTabSz="914400">
              <a:lnSpc>
                <a:spcPts val="2401"/>
              </a:lnSpc>
              <a:spcBef>
                <a:spcPts val="400"/>
              </a:spcBef>
              <a:buNone/>
              <a:tabLst>
                <a:tab pos="0" algn="l"/>
              </a:tabLst>
              <a:defRPr lang="de-DE" sz="2000" b="1" u="none" strike="noStrike">
                <a:solidFill>
                  <a:schemeClr val="lt1"/>
                </a:solidFill>
                <a:effectLst/>
                <a:uFillTx/>
                <a:latin typeface="Arial"/>
              </a:defRPr>
            </a:lvl1pPr>
          </a:lstStyle>
          <a:p>
            <a:pPr indent="0" algn="l" defTabSz="914400">
              <a:lnSpc>
                <a:spcPts val="2401"/>
              </a:lnSpc>
              <a:spcBef>
                <a:spcPts val="400"/>
              </a:spcBef>
              <a:buNone/>
              <a:tabLst>
                <a:tab pos="0" algn="l"/>
              </a:tabLst>
            </a:pPr>
            <a:r>
              <a:rPr lang="de-DE" sz="2000" b="1" u="none" strike="noStrike">
                <a:solidFill>
                  <a:schemeClr val="lt1"/>
                </a:solidFill>
                <a:effectLst/>
                <a:uFillTx/>
                <a:latin typeface="Arial"/>
              </a:rPr>
              <a:t>Formatvorlagen des Textmasters bearbeiten</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SK:KK_Textchart">
    <p:bg>
      <p:bgPr>
        <a:solidFill>
          <a:schemeClr val="lt1"/>
        </a:solidFill>
        <a:effectLst/>
      </p:bgPr>
    </p:bg>
    <p:spTree>
      <p:nvGrpSpPr>
        <p:cNvPr id="1" name=""/>
        <p:cNvGrpSpPr/>
        <p:nvPr/>
      </p:nvGrpSpPr>
      <p:grpSpPr>
        <a:xfrm>
          <a:off x="0" y="0"/>
          <a:ext cx="0" cy="0"/>
          <a:chOff x="0" y="0"/>
          <a:chExt cx="0" cy="0"/>
        </a:xfrm>
      </p:grpSpPr>
      <p:sp>
        <p:nvSpPr>
          <p:cNvPr id="306"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71C17485-28CB-4603-8725-5F66A92F187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307"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308" name="PlaceHolder 2"/>
          <p:cNvSpPr>
            <a:spLocks noGrp="1"/>
          </p:cNvSpPr>
          <p:nvPr>
            <p:ph type="body"/>
          </p:nvPr>
        </p:nvSpPr>
        <p:spPr>
          <a:xfrm>
            <a:off x="649440" y="1628640"/>
            <a:ext cx="78447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endParaRPr lang="de-DE" sz="2000" b="0" u="none" strike="noStrike">
              <a:solidFill>
                <a:schemeClr val="dk1"/>
              </a:solidFill>
              <a:effectLst/>
              <a:uFillTx/>
              <a:latin typeface="Arial"/>
            </a:endParaRPr>
          </a:p>
        </p:txBody>
      </p:sp>
      <p:sp>
        <p:nvSpPr>
          <p:cNvPr id="309" name="PlaceHolder 3"/>
          <p:cNvSpPr>
            <a:spLocks noGrp="1"/>
          </p:cNvSpPr>
          <p:nvPr>
            <p:ph type="body"/>
          </p:nvPr>
        </p:nvSpPr>
        <p:spPr>
          <a:xfrm>
            <a:off x="649440" y="2133000"/>
            <a:ext cx="7844760" cy="3959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SK:KK_Textchart_ohne_Sub">
    <p:bg>
      <p:bgPr>
        <a:solidFill>
          <a:schemeClr val="lt1"/>
        </a:solidFill>
        <a:effectLst/>
      </p:bgPr>
    </p:bg>
    <p:spTree>
      <p:nvGrpSpPr>
        <p:cNvPr id="1" name=""/>
        <p:cNvGrpSpPr/>
        <p:nvPr/>
      </p:nvGrpSpPr>
      <p:grpSpPr>
        <a:xfrm>
          <a:off x="0" y="0"/>
          <a:ext cx="0" cy="0"/>
          <a:chOff x="0" y="0"/>
          <a:chExt cx="0" cy="0"/>
        </a:xfrm>
      </p:grpSpPr>
      <p:sp>
        <p:nvSpPr>
          <p:cNvPr id="310"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5CCAD879-395A-4B3F-BE5F-C7BA875B1785}"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311" name="Textfeld 6"/>
          <p:cNvSpPr/>
          <p:nvPr/>
        </p:nvSpPr>
        <p:spPr>
          <a:xfrm>
            <a:off x="-8647200" y="-25560"/>
            <a:ext cx="183600" cy="3675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312"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313" name="PlaceHolder 2"/>
          <p:cNvSpPr>
            <a:spLocks noGrp="1"/>
          </p:cNvSpPr>
          <p:nvPr>
            <p:ph type="body"/>
          </p:nvPr>
        </p:nvSpPr>
        <p:spPr>
          <a:xfrm>
            <a:off x="649440" y="1628640"/>
            <a:ext cx="7844760" cy="4463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SK:KK_Tabelle_Gross">
    <p:bg>
      <p:bgPr>
        <a:solidFill>
          <a:schemeClr val="lt1"/>
        </a:solidFill>
        <a:effectLst/>
      </p:bgPr>
    </p:bg>
    <p:spTree>
      <p:nvGrpSpPr>
        <p:cNvPr id="1" name=""/>
        <p:cNvGrpSpPr/>
        <p:nvPr/>
      </p:nvGrpSpPr>
      <p:grpSpPr>
        <a:xfrm>
          <a:off x="0" y="0"/>
          <a:ext cx="0" cy="0"/>
          <a:chOff x="0" y="0"/>
          <a:chExt cx="0" cy="0"/>
        </a:xfrm>
      </p:grpSpPr>
      <p:sp>
        <p:nvSpPr>
          <p:cNvPr id="314"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07AF8CAE-2F7D-4F7A-8318-03E2EB7B8651}"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315" name="Textfeld 6"/>
          <p:cNvSpPr/>
          <p:nvPr/>
        </p:nvSpPr>
        <p:spPr>
          <a:xfrm>
            <a:off x="-8647200" y="-25560"/>
            <a:ext cx="183600" cy="3675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graphicFrame>
        <p:nvGraphicFramePr>
          <p:cNvPr id="316" name="Tabelle 6"/>
          <p:cNvGraphicFramePr/>
          <p:nvPr/>
        </p:nvGraphicFramePr>
        <p:xfrm>
          <a:off x="655560" y="2133720"/>
          <a:ext cx="7838280" cy="3957120"/>
        </p:xfrm>
        <a:graphic>
          <a:graphicData uri="http://schemas.openxmlformats.org/drawingml/2006/table">
            <a:tbl>
              <a:tblPr/>
              <a:tblGrid>
                <a:gridCol w="2612880">
                  <a:extLst>
                    <a:ext uri="{9D8B030D-6E8A-4147-A177-3AD203B41FA5}">
                      <a16:colId xmlns:a16="http://schemas.microsoft.com/office/drawing/2014/main" val="20000"/>
                    </a:ext>
                  </a:extLst>
                </a:gridCol>
                <a:gridCol w="2612880">
                  <a:extLst>
                    <a:ext uri="{9D8B030D-6E8A-4147-A177-3AD203B41FA5}">
                      <a16:colId xmlns:a16="http://schemas.microsoft.com/office/drawing/2014/main" val="20001"/>
                    </a:ext>
                  </a:extLst>
                </a:gridCol>
                <a:gridCol w="2612880">
                  <a:extLst>
                    <a:ext uri="{9D8B030D-6E8A-4147-A177-3AD203B41FA5}">
                      <a16:colId xmlns:a16="http://schemas.microsoft.com/office/drawing/2014/main" val="20002"/>
                    </a:ext>
                  </a:extLst>
                </a:gridCol>
              </a:tblGrid>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28080">
                      <a:solidFill>
                        <a:srgbClr val="FFF147"/>
                      </a:solid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28080">
                      <a:solidFill>
                        <a:srgbClr val="FFF147"/>
                      </a:solid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28080">
                      <a:solidFill>
                        <a:srgbClr val="FFF147"/>
                      </a:solidFill>
                      <a:prstDash val="solid"/>
                    </a:lnT>
                    <a:lnB w="12240">
                      <a:noFill/>
                      <a:prstDash val="solid"/>
                    </a:lnB>
                    <a:solidFill>
                      <a:srgbClr val="EBEBEB"/>
                    </a:solidFill>
                  </a:tcPr>
                </a:tc>
                <a:extLst>
                  <a:ext uri="{0D108BD9-81ED-4DB2-BD59-A6C34878D82A}">
                    <a16:rowId xmlns:a16="http://schemas.microsoft.com/office/drawing/2014/main" val="10000"/>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chemeClr val="lt1"/>
                    </a:solidFill>
                  </a:tcPr>
                </a:tc>
                <a:extLst>
                  <a:ext uri="{0D108BD9-81ED-4DB2-BD59-A6C34878D82A}">
                    <a16:rowId xmlns:a16="http://schemas.microsoft.com/office/drawing/2014/main" val="10001"/>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rgbClr val="EBEBEB"/>
                    </a:solidFill>
                  </a:tcPr>
                </a:tc>
                <a:extLst>
                  <a:ext uri="{0D108BD9-81ED-4DB2-BD59-A6C34878D82A}">
                    <a16:rowId xmlns:a16="http://schemas.microsoft.com/office/drawing/2014/main" val="10002"/>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chemeClr val="lt1"/>
                    </a:solidFill>
                  </a:tcPr>
                </a:tc>
                <a:extLst>
                  <a:ext uri="{0D108BD9-81ED-4DB2-BD59-A6C34878D82A}">
                    <a16:rowId xmlns:a16="http://schemas.microsoft.com/office/drawing/2014/main" val="10003"/>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rgbClr val="EBEBEB"/>
                    </a:solidFill>
                  </a:tcPr>
                </a:tc>
                <a:extLst>
                  <a:ext uri="{0D108BD9-81ED-4DB2-BD59-A6C34878D82A}">
                    <a16:rowId xmlns:a16="http://schemas.microsoft.com/office/drawing/2014/main" val="10004"/>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chemeClr val="lt1"/>
                    </a:solidFill>
                  </a:tcPr>
                </a:tc>
                <a:extLst>
                  <a:ext uri="{0D108BD9-81ED-4DB2-BD59-A6C34878D82A}">
                    <a16:rowId xmlns:a16="http://schemas.microsoft.com/office/drawing/2014/main" val="10005"/>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rgbClr val="EBEBEB"/>
                    </a:solidFill>
                  </a:tcPr>
                </a:tc>
                <a:extLst>
                  <a:ext uri="{0D108BD9-81ED-4DB2-BD59-A6C34878D82A}">
                    <a16:rowId xmlns:a16="http://schemas.microsoft.com/office/drawing/2014/main" val="10006"/>
                  </a:ext>
                </a:extLst>
              </a:tr>
              <a:tr h="494640">
                <a:tc>
                  <a:txBody>
                    <a:bodyPr/>
                    <a:lstStyle/>
                    <a:p>
                      <a:endParaRPr lang="de-DE" sz="1400" b="0"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28080">
                      <a:solidFill>
                        <a:srgbClr val="FFF147"/>
                      </a:solidFill>
                      <a:prstDash val="solid"/>
                    </a:lnB>
                    <a:solidFill>
                      <a:schemeClr val="lt1"/>
                    </a:solidFill>
                  </a:tcPr>
                </a:tc>
                <a:tc>
                  <a:txBody>
                    <a:bodyPr/>
                    <a:lstStyle/>
                    <a:p>
                      <a:endParaRPr lang="de-DE" sz="1400" b="0"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28080">
                      <a:solidFill>
                        <a:srgbClr val="FFF147"/>
                      </a:solidFill>
                      <a:prstDash val="solid"/>
                    </a:lnB>
                    <a:solidFill>
                      <a:schemeClr val="lt1"/>
                    </a:solidFill>
                  </a:tcPr>
                </a:tc>
                <a:tc>
                  <a:txBody>
                    <a:bodyPr/>
                    <a:lstStyle/>
                    <a:p>
                      <a:endParaRPr lang="de-DE" sz="1400" b="0"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28080">
                      <a:solidFill>
                        <a:srgbClr val="FFF147"/>
                      </a:solidFill>
                      <a:prstDash val="solid"/>
                    </a:lnB>
                    <a:solidFill>
                      <a:schemeClr val="lt1"/>
                    </a:solidFill>
                  </a:tcPr>
                </a:tc>
                <a:extLst>
                  <a:ext uri="{0D108BD9-81ED-4DB2-BD59-A6C34878D82A}">
                    <a16:rowId xmlns:a16="http://schemas.microsoft.com/office/drawing/2014/main" val="10007"/>
                  </a:ext>
                </a:extLst>
              </a:tr>
            </a:tbl>
          </a:graphicData>
        </a:graphic>
      </p:graphicFrame>
      <p:sp>
        <p:nvSpPr>
          <p:cNvPr id="317"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318" name="PlaceHolder 2"/>
          <p:cNvSpPr>
            <a:spLocks noGrp="1"/>
          </p:cNvSpPr>
          <p:nvPr>
            <p:ph type="body"/>
          </p:nvPr>
        </p:nvSpPr>
        <p:spPr>
          <a:xfrm>
            <a:off x="649440" y="1628640"/>
            <a:ext cx="24663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
        <p:nvSpPr>
          <p:cNvPr id="319" name="PlaceHolder 3"/>
          <p:cNvSpPr>
            <a:spLocks noGrp="1"/>
          </p:cNvSpPr>
          <p:nvPr>
            <p:ph type="body"/>
          </p:nvPr>
        </p:nvSpPr>
        <p:spPr>
          <a:xfrm>
            <a:off x="3266280" y="1628640"/>
            <a:ext cx="24663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
        <p:nvSpPr>
          <p:cNvPr id="320" name="PlaceHolder 4"/>
          <p:cNvSpPr>
            <a:spLocks noGrp="1"/>
          </p:cNvSpPr>
          <p:nvPr>
            <p:ph type="body"/>
          </p:nvPr>
        </p:nvSpPr>
        <p:spPr>
          <a:xfrm>
            <a:off x="5884920" y="1628640"/>
            <a:ext cx="24663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SK:KK_Textchart_2_Textkasten">
    <p:bg>
      <p:bgPr>
        <a:solidFill>
          <a:schemeClr val="lt1"/>
        </a:solidFill>
        <a:effectLst/>
      </p:bgPr>
    </p:bg>
    <p:spTree>
      <p:nvGrpSpPr>
        <p:cNvPr id="1" name=""/>
        <p:cNvGrpSpPr/>
        <p:nvPr/>
      </p:nvGrpSpPr>
      <p:grpSpPr>
        <a:xfrm>
          <a:off x="0" y="0"/>
          <a:ext cx="0" cy="0"/>
          <a:chOff x="0" y="0"/>
          <a:chExt cx="0" cy="0"/>
        </a:xfrm>
      </p:grpSpPr>
      <p:sp>
        <p:nvSpPr>
          <p:cNvPr id="321"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EBFECC4B-732D-43E2-BEE5-B08053264E83}"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322"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323" name="PlaceHolder 2"/>
          <p:cNvSpPr>
            <a:spLocks noGrp="1"/>
          </p:cNvSpPr>
          <p:nvPr>
            <p:ph type="body"/>
          </p:nvPr>
        </p:nvSpPr>
        <p:spPr>
          <a:xfrm>
            <a:off x="649440" y="1628640"/>
            <a:ext cx="78447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endParaRPr lang="de-DE" sz="2000" b="0" u="none" strike="noStrike">
              <a:solidFill>
                <a:schemeClr val="dk1"/>
              </a:solidFill>
              <a:effectLst/>
              <a:uFillTx/>
              <a:latin typeface="Arial"/>
            </a:endParaRPr>
          </a:p>
        </p:txBody>
      </p:sp>
      <p:sp>
        <p:nvSpPr>
          <p:cNvPr id="324" name="PlaceHolder 3"/>
          <p:cNvSpPr>
            <a:spLocks noGrp="1"/>
          </p:cNvSpPr>
          <p:nvPr>
            <p:ph type="body"/>
          </p:nvPr>
        </p:nvSpPr>
        <p:spPr>
          <a:xfrm>
            <a:off x="649440" y="2133000"/>
            <a:ext cx="7844760" cy="223164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
        <p:nvSpPr>
          <p:cNvPr id="325" name="PlaceHolder 4"/>
          <p:cNvSpPr>
            <a:spLocks noGrp="1"/>
          </p:cNvSpPr>
          <p:nvPr>
            <p:ph type="body"/>
          </p:nvPr>
        </p:nvSpPr>
        <p:spPr>
          <a:xfrm>
            <a:off x="649440" y="4509000"/>
            <a:ext cx="3587040" cy="158292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
        <p:nvSpPr>
          <p:cNvPr id="326" name="PlaceHolder 5"/>
          <p:cNvSpPr>
            <a:spLocks noGrp="1"/>
          </p:cNvSpPr>
          <p:nvPr>
            <p:ph type="body"/>
          </p:nvPr>
        </p:nvSpPr>
        <p:spPr>
          <a:xfrm>
            <a:off x="4929120" y="4509000"/>
            <a:ext cx="3587040" cy="158292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SK:KK_Textchart_2_Textkasten_ohne_Sub">
    <p:bg>
      <p:bgPr>
        <a:solidFill>
          <a:schemeClr val="lt1"/>
        </a:solidFill>
        <a:effectLst/>
      </p:bgPr>
    </p:bg>
    <p:spTree>
      <p:nvGrpSpPr>
        <p:cNvPr id="1" name=""/>
        <p:cNvGrpSpPr/>
        <p:nvPr/>
      </p:nvGrpSpPr>
      <p:grpSpPr>
        <a:xfrm>
          <a:off x="0" y="0"/>
          <a:ext cx="0" cy="0"/>
          <a:chOff x="0" y="0"/>
          <a:chExt cx="0" cy="0"/>
        </a:xfrm>
      </p:grpSpPr>
      <p:sp>
        <p:nvSpPr>
          <p:cNvPr id="50"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20C8D5C0-A41D-45BE-9B12-1FA6A04597B7}"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51"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52" name="PlaceHolder 2"/>
          <p:cNvSpPr>
            <a:spLocks noGrp="1"/>
          </p:cNvSpPr>
          <p:nvPr>
            <p:ph type="body"/>
          </p:nvPr>
        </p:nvSpPr>
        <p:spPr>
          <a:xfrm>
            <a:off x="649440" y="1628640"/>
            <a:ext cx="7844760" cy="2735640"/>
          </a:xfrm>
          <a:prstGeom prst="rect">
            <a:avLst/>
          </a:prstGeom>
          <a:noFill/>
          <a:ln w="0">
            <a:noFill/>
          </a:ln>
        </p:spPr>
        <p:txBody>
          <a:bodyPr lIns="0" tIns="0" rIns="90000" bIns="45000" anchor="t">
            <a:noAutofit/>
          </a:bodyPr>
          <a:lstStyle>
            <a:lvl1pPr algn="l">
              <a:lnSpc>
                <a:spcPts val="2801"/>
              </a:lnSpc>
              <a:spcBef>
                <a:spcPts val="400"/>
              </a:spcBef>
              <a:buClr>
                <a:srgbClr val="000000"/>
              </a:buClr>
              <a:buSzPct val="45000"/>
              <a:buFont typeface="Wingdings" charset="2"/>
              <a:buChar char=""/>
              <a:tabLst>
                <a:tab pos="0" algn="l"/>
              </a:tabLst>
              <a:defRPr lang="de-DE" sz="20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tabLst>
                <a:tab pos="0" algn="l"/>
              </a:tabLst>
              <a:defRPr lang="de-DE" sz="20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tabLst>
                <a:tab pos="0" algn="l"/>
              </a:tabLst>
              <a:defRPr lang="de-DE" sz="20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tabLst>
                <a:tab pos="0" algn="l"/>
              </a:tabLst>
              <a:defRPr lang="de-DE" sz="20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tabLst>
                <a:tab pos="0" algn="l"/>
              </a:tabLst>
              <a:defRPr lang="de-DE" sz="20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tabLst>
                <a:tab pos="0" algn="l"/>
              </a:tabLst>
              <a:defRPr lang="de-DE" sz="20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tabLst>
                <a:tab pos="0" algn="l"/>
              </a:tabLst>
              <a:defRPr lang="de-DE" sz="2000" b="0" u="none" strike="noStrike">
                <a:solidFill>
                  <a:schemeClr val="dk1"/>
                </a:solidFill>
                <a:effectLst/>
                <a:uFillTx/>
                <a:latin typeface="Arial"/>
              </a:defRPr>
            </a:lvl7pPr>
          </a:lstStyle>
          <a:p>
            <a:pPr marL="432000" indent="-324000" algn="l">
              <a:lnSpc>
                <a:spcPts val="2801"/>
              </a:lnSpc>
              <a:spcBef>
                <a:spcPts val="400"/>
              </a:spcBef>
              <a:buClr>
                <a:srgbClr val="000000"/>
              </a:buClr>
              <a:buSzPct val="45000"/>
              <a:buFont typeface="Wingdings" charset="2"/>
              <a:buChar char=""/>
              <a:tabLst>
                <a:tab pos="0" algn="l"/>
              </a:tabLst>
            </a:pPr>
            <a:r>
              <a:rPr lang="de-DE" sz="2000" b="0" u="none" strike="noStrike">
                <a:solidFill>
                  <a:schemeClr val="dk1"/>
                </a:solidFill>
                <a:effectLst/>
                <a:uFillTx/>
                <a:latin typeface="Arial"/>
              </a:rPr>
              <a:t>Format des Gliederungstextes durch Klicken bearbeiten</a:t>
            </a:r>
          </a:p>
          <a:p>
            <a:pPr marL="743040" lvl="1" indent="-285840" algn="l">
              <a:lnSpc>
                <a:spcPct val="100000"/>
              </a:lnSpc>
              <a:spcBef>
                <a:spcPts val="1134"/>
              </a:spcBef>
              <a:buClr>
                <a:srgbClr val="000000"/>
              </a:buClr>
              <a:buSzPct val="75000"/>
              <a:buFont typeface="Symbol" charset="2"/>
              <a:buChar char=""/>
              <a:tabLst>
                <a:tab pos="0" algn="l"/>
              </a:tabLst>
            </a:pPr>
            <a:r>
              <a:rPr lang="de-DE" sz="2000" b="0" u="none" strike="noStrike">
                <a:solidFill>
                  <a:schemeClr val="dk1"/>
                </a:solidFill>
                <a:effectLst/>
                <a:uFillTx/>
                <a:latin typeface="Arial"/>
              </a:rPr>
              <a:t>Zweite Gliederungsebene</a:t>
            </a:r>
          </a:p>
          <a:p>
            <a:pPr marL="1143000" lvl="2" indent="-228600" algn="l">
              <a:lnSpc>
                <a:spcPct val="100000"/>
              </a:lnSpc>
              <a:spcBef>
                <a:spcPts val="850"/>
              </a:spcBef>
              <a:buClr>
                <a:srgbClr val="000000"/>
              </a:buClr>
              <a:buSzPct val="45000"/>
              <a:buFont typeface="Wingdings" charset="2"/>
              <a:buChar char=""/>
              <a:tabLst>
                <a:tab pos="0" algn="l"/>
              </a:tabLst>
            </a:pPr>
            <a:r>
              <a:rPr lang="de-DE" sz="2000" b="0" u="none" strike="noStrike">
                <a:solidFill>
                  <a:schemeClr val="dk1"/>
                </a:solidFill>
                <a:effectLst/>
                <a:uFillTx/>
                <a:latin typeface="Arial"/>
              </a:rPr>
              <a:t>Dritte Gliederungsebene</a:t>
            </a:r>
          </a:p>
          <a:p>
            <a:pPr marL="1600200" lvl="3" indent="-228600" algn="l">
              <a:lnSpc>
                <a:spcPct val="100000"/>
              </a:lnSpc>
              <a:spcBef>
                <a:spcPts val="567"/>
              </a:spcBef>
              <a:buClr>
                <a:srgbClr val="000000"/>
              </a:buClr>
              <a:buSzPct val="75000"/>
              <a:buFont typeface="Symbol" charset="2"/>
              <a:buChar char=""/>
              <a:tabLst>
                <a:tab pos="0" algn="l"/>
              </a:tabLst>
            </a:pPr>
            <a:r>
              <a:rPr lang="de-DE" sz="2000" b="0" u="none" strike="noStrike">
                <a:solidFill>
                  <a:schemeClr val="dk1"/>
                </a:solidFill>
                <a:effectLst/>
                <a:uFillTx/>
                <a:latin typeface="Arial"/>
              </a:rPr>
              <a:t>Vierte Gliederungsebene</a:t>
            </a:r>
          </a:p>
          <a:p>
            <a:pPr marL="2057400" lvl="4" indent="-228600" algn="l">
              <a:lnSpc>
                <a:spcPct val="100000"/>
              </a:lnSpc>
              <a:spcBef>
                <a:spcPts val="283"/>
              </a:spcBef>
              <a:buClr>
                <a:srgbClr val="000000"/>
              </a:buClr>
              <a:buSzPct val="45000"/>
              <a:buFont typeface="Wingdings" charset="2"/>
              <a:buChar char=""/>
              <a:tabLst>
                <a:tab pos="0" algn="l"/>
              </a:tabLst>
            </a:pPr>
            <a:r>
              <a:rPr lang="de-DE" sz="20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tabLst>
                <a:tab pos="0" algn="l"/>
              </a:tabLst>
            </a:pPr>
            <a:r>
              <a:rPr lang="de-DE" sz="20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tabLst>
                <a:tab pos="0" algn="l"/>
              </a:tabLst>
            </a:pPr>
            <a:r>
              <a:rPr lang="de-DE" sz="2000" b="0" u="none" strike="noStrike">
                <a:solidFill>
                  <a:schemeClr val="dk1"/>
                </a:solidFill>
                <a:effectLst/>
                <a:uFillTx/>
                <a:latin typeface="Arial"/>
              </a:rPr>
              <a:t>Siebte Gliederungsebene</a:t>
            </a:r>
          </a:p>
        </p:txBody>
      </p:sp>
      <p:sp>
        <p:nvSpPr>
          <p:cNvPr id="53" name="PlaceHolder 3"/>
          <p:cNvSpPr>
            <a:spLocks noGrp="1"/>
          </p:cNvSpPr>
          <p:nvPr>
            <p:ph type="body"/>
          </p:nvPr>
        </p:nvSpPr>
        <p:spPr>
          <a:xfrm>
            <a:off x="649440" y="4509000"/>
            <a:ext cx="3587040" cy="158292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
        <p:nvSpPr>
          <p:cNvPr id="54" name="PlaceHolder 4"/>
          <p:cNvSpPr>
            <a:spLocks noGrp="1"/>
          </p:cNvSpPr>
          <p:nvPr>
            <p:ph type="body"/>
          </p:nvPr>
        </p:nvSpPr>
        <p:spPr>
          <a:xfrm>
            <a:off x="4923000" y="4509000"/>
            <a:ext cx="3587040" cy="158292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SK:KK_Text_und_Bild">
    <p:bg>
      <p:bgPr>
        <a:solidFill>
          <a:schemeClr val="lt1"/>
        </a:solidFill>
        <a:effectLst/>
      </p:bgPr>
    </p:bg>
    <p:spTree>
      <p:nvGrpSpPr>
        <p:cNvPr id="1" name=""/>
        <p:cNvGrpSpPr/>
        <p:nvPr/>
      </p:nvGrpSpPr>
      <p:grpSpPr>
        <a:xfrm>
          <a:off x="0" y="0"/>
          <a:ext cx="0" cy="0"/>
          <a:chOff x="0" y="0"/>
          <a:chExt cx="0" cy="0"/>
        </a:xfrm>
      </p:grpSpPr>
      <p:sp>
        <p:nvSpPr>
          <p:cNvPr id="55"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2B8F8C1C-B751-462C-A00E-4276B6FD5407}"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pic>
        <p:nvPicPr>
          <p:cNvPr id="56" name="Bild 21"/>
          <p:cNvPicPr/>
          <p:nvPr/>
        </p:nvPicPr>
        <p:blipFill>
          <a:blip r:embed="rId2"/>
          <a:stretch/>
        </p:blipFill>
        <p:spPr>
          <a:xfrm>
            <a:off x="5148360" y="1628640"/>
            <a:ext cx="4004640" cy="4463280"/>
          </a:xfrm>
          <a:prstGeom prst="rect">
            <a:avLst/>
          </a:prstGeom>
          <a:noFill/>
          <a:ln w="0">
            <a:noFill/>
          </a:ln>
        </p:spPr>
      </p:pic>
      <p:sp>
        <p:nvSpPr>
          <p:cNvPr id="57" name="Textfeld 8"/>
          <p:cNvSpPr/>
          <p:nvPr/>
        </p:nvSpPr>
        <p:spPr>
          <a:xfrm>
            <a:off x="5138640" y="5816520"/>
            <a:ext cx="2375640" cy="275400"/>
          </a:xfrm>
          <a:prstGeom prst="rect">
            <a:avLst/>
          </a:prstGeom>
          <a:noFill/>
          <a:ln w="0">
            <a:noFill/>
          </a:ln>
        </p:spPr>
        <p:style>
          <a:lnRef idx="0">
            <a:scrgbClr r="0" g="0" b="0"/>
          </a:lnRef>
          <a:fillRef idx="0">
            <a:scrgbClr r="0" g="0" b="0"/>
          </a:fillRef>
          <a:effectRef idx="0">
            <a:scrgbClr r="0" g="0" b="0"/>
          </a:effectRef>
          <a:fontRef idx="minor"/>
        </p:style>
        <p:txBody>
          <a:bodyPr lIns="180000" tIns="45000" rIns="90000" bIns="90000" anchor="t">
            <a:spAutoFit/>
          </a:bodyPr>
          <a:lstStyle/>
          <a:p>
            <a:pPr>
              <a:lnSpc>
                <a:spcPct val="100000"/>
              </a:lnSpc>
            </a:pPr>
            <a:r>
              <a:rPr lang="de-DE" sz="900" b="0" u="none" strike="noStrike">
                <a:solidFill>
                  <a:schemeClr val="lt1"/>
                </a:solidFill>
                <a:effectLst/>
                <a:uFillTx/>
                <a:latin typeface="Arial"/>
              </a:rPr>
              <a:t>© Marie Maerz/Shutterstock</a:t>
            </a:r>
            <a:endParaRPr lang="de-DE" sz="900" b="0" u="none" strike="noStrike">
              <a:solidFill>
                <a:srgbClr val="000000"/>
              </a:solidFill>
              <a:effectLst/>
              <a:uFillTx/>
              <a:latin typeface="Calibri"/>
            </a:endParaRPr>
          </a:p>
        </p:txBody>
      </p:sp>
      <p:sp>
        <p:nvSpPr>
          <p:cNvPr id="58"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59" name="PlaceHolder 2"/>
          <p:cNvSpPr>
            <a:spLocks noGrp="1"/>
          </p:cNvSpPr>
          <p:nvPr>
            <p:ph type="body"/>
          </p:nvPr>
        </p:nvSpPr>
        <p:spPr>
          <a:xfrm>
            <a:off x="64944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endParaRPr lang="de-DE" sz="2000" b="0" u="none" strike="noStrike">
              <a:solidFill>
                <a:schemeClr val="dk1"/>
              </a:solidFill>
              <a:effectLst/>
              <a:uFillTx/>
              <a:latin typeface="Arial"/>
            </a:endParaRPr>
          </a:p>
        </p:txBody>
      </p:sp>
      <p:sp>
        <p:nvSpPr>
          <p:cNvPr id="60" name="PlaceHolder 3"/>
          <p:cNvSpPr>
            <a:spLocks noGrp="1"/>
          </p:cNvSpPr>
          <p:nvPr>
            <p:ph type="body"/>
          </p:nvPr>
        </p:nvSpPr>
        <p:spPr>
          <a:xfrm>
            <a:off x="649440" y="2133000"/>
            <a:ext cx="4272840" cy="3959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SK:KK_Text_und_Bild_ohne_Sub">
    <p:bg>
      <p:bgPr>
        <a:solidFill>
          <a:schemeClr val="lt1"/>
        </a:solidFill>
        <a:effectLst/>
      </p:bgPr>
    </p:bg>
    <p:spTree>
      <p:nvGrpSpPr>
        <p:cNvPr id="1" name=""/>
        <p:cNvGrpSpPr/>
        <p:nvPr/>
      </p:nvGrpSpPr>
      <p:grpSpPr>
        <a:xfrm>
          <a:off x="0" y="0"/>
          <a:ext cx="0" cy="0"/>
          <a:chOff x="0" y="0"/>
          <a:chExt cx="0" cy="0"/>
        </a:xfrm>
      </p:grpSpPr>
      <p:sp>
        <p:nvSpPr>
          <p:cNvPr id="61"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04902F6-F0A9-4501-B360-A5122E62A1D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62" name="PlaceHolder 1"/>
          <p:cNvSpPr>
            <a:spLocks noGrp="1"/>
          </p:cNvSpPr>
          <p:nvPr>
            <p:ph type="body"/>
          </p:nvPr>
        </p:nvSpPr>
        <p:spPr>
          <a:xfrm>
            <a:off x="5148360" y="1628640"/>
            <a:ext cx="3994920" cy="4463280"/>
          </a:xfrm>
          <a:prstGeom prst="rect">
            <a:avLst/>
          </a:prstGeom>
          <a:noFill/>
          <a:ln w="0">
            <a:noFill/>
          </a:ln>
        </p:spPr>
        <p:txBody>
          <a:bodyPr lIns="90000" tIns="45000" rIns="90000" bIns="45000" anchor="t">
            <a:noAutofit/>
          </a:bodyPr>
          <a:lstStyle>
            <a:lvl1pPr algn="l">
              <a:lnSpc>
                <a:spcPts val="2801"/>
              </a:lnSpc>
              <a:spcBef>
                <a:spcPts val="40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marL="432000" indent="-324000" algn="l">
              <a:lnSpc>
                <a:spcPts val="2801"/>
              </a:lnSpc>
              <a:spcBef>
                <a:spcPts val="40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63"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64" name="PlaceHolder 3"/>
          <p:cNvSpPr>
            <a:spLocks noGrp="1"/>
          </p:cNvSpPr>
          <p:nvPr>
            <p:ph type="body"/>
          </p:nvPr>
        </p:nvSpPr>
        <p:spPr>
          <a:xfrm>
            <a:off x="649440" y="1628640"/>
            <a:ext cx="4272840" cy="4463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SK:KK_Grafik/Bild/Tabelle/Info">
    <p:bg>
      <p:bgPr>
        <a:solidFill>
          <a:schemeClr val="lt1"/>
        </a:solidFill>
        <a:effectLst/>
      </p:bgPr>
    </p:bg>
    <p:spTree>
      <p:nvGrpSpPr>
        <p:cNvPr id="1" name=""/>
        <p:cNvGrpSpPr/>
        <p:nvPr/>
      </p:nvGrpSpPr>
      <p:grpSpPr>
        <a:xfrm>
          <a:off x="0" y="0"/>
          <a:ext cx="0" cy="0"/>
          <a:chOff x="0" y="0"/>
          <a:chExt cx="0" cy="0"/>
        </a:xfrm>
      </p:grpSpPr>
      <p:sp>
        <p:nvSpPr>
          <p:cNvPr id="65"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7B48E9BD-1875-4E29-AC7A-9E5A2BF76E0B}"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66" name="PlaceHolder 1"/>
          <p:cNvSpPr>
            <a:spLocks noGrp="1"/>
          </p:cNvSpPr>
          <p:nvPr>
            <p:ph type="body"/>
          </p:nvPr>
        </p:nvSpPr>
        <p:spPr>
          <a:xfrm>
            <a:off x="649440" y="2133720"/>
            <a:ext cx="784476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vl3pPr lvl="2" algn="l">
              <a:lnSpc>
                <a:spcPts val="2120"/>
              </a:lnSpc>
              <a:spcBef>
                <a:spcPts val="360"/>
              </a:spcBef>
              <a:buClr>
                <a:srgbClr val="000000"/>
              </a:buClr>
              <a:buFont typeface="Wingdings" charset="2"/>
              <a:buChar char=""/>
              <a:tabLst>
                <a:tab pos="0" algn="l"/>
              </a:tabLst>
              <a:defRPr lang="de-DE" sz="1800" b="0" i="1" u="none" strike="noStrike">
                <a:solidFill>
                  <a:schemeClr val="dk1"/>
                </a:solidFill>
                <a:effectLst/>
                <a:uFillTx/>
                <a:latin typeface="Arial"/>
              </a:defRPr>
            </a:lvl3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a:p>
            <a:pPr marL="1143000" lvl="2" indent="-228600" algn="l">
              <a:lnSpc>
                <a:spcPts val="2120"/>
              </a:lnSpc>
              <a:spcBef>
                <a:spcPts val="360"/>
              </a:spcBef>
              <a:buClr>
                <a:srgbClr val="000000"/>
              </a:buClr>
              <a:buFont typeface="Wingdings" charset="2"/>
              <a:buChar char=""/>
              <a:tabLst>
                <a:tab pos="0" algn="l"/>
              </a:tabLst>
            </a:pPr>
            <a:r>
              <a:rPr lang="de-DE" sz="1800" b="0" i="1" u="none" strike="noStrike">
                <a:solidFill>
                  <a:schemeClr val="dk1"/>
                </a:solidFill>
                <a:effectLst/>
                <a:uFillTx/>
                <a:latin typeface="Arial"/>
              </a:rPr>
              <a:t>Dritte Ebene</a:t>
            </a:r>
          </a:p>
        </p:txBody>
      </p:sp>
      <p:sp>
        <p:nvSpPr>
          <p:cNvPr id="67"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68" name="PlaceHolder 3"/>
          <p:cNvSpPr>
            <a:spLocks noGrp="1"/>
          </p:cNvSpPr>
          <p:nvPr>
            <p:ph type="body"/>
          </p:nvPr>
        </p:nvSpPr>
        <p:spPr>
          <a:xfrm>
            <a:off x="649440" y="1628640"/>
            <a:ext cx="78447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K:KK_Grafik/Bild/Tabelle/Info_ohne_Sub">
    <p:bg>
      <p:bgPr>
        <a:solidFill>
          <a:schemeClr val="lt1"/>
        </a:solidFill>
        <a:effectLst/>
      </p:bgPr>
    </p:bg>
    <p:spTree>
      <p:nvGrpSpPr>
        <p:cNvPr id="1" name=""/>
        <p:cNvGrpSpPr/>
        <p:nvPr/>
      </p:nvGrpSpPr>
      <p:grpSpPr>
        <a:xfrm>
          <a:off x="0" y="0"/>
          <a:ext cx="0" cy="0"/>
          <a:chOff x="0" y="0"/>
          <a:chExt cx="0" cy="0"/>
        </a:xfrm>
      </p:grpSpPr>
      <p:sp>
        <p:nvSpPr>
          <p:cNvPr id="69"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3DFA1F67-2195-4BCB-8466-49A9A8CC678C}"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70" name="PlaceHolder 1"/>
          <p:cNvSpPr>
            <a:spLocks noGrp="1"/>
          </p:cNvSpPr>
          <p:nvPr>
            <p:ph type="body"/>
          </p:nvPr>
        </p:nvSpPr>
        <p:spPr>
          <a:xfrm>
            <a:off x="649440" y="1628640"/>
            <a:ext cx="784476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vl3pPr lvl="2" algn="l">
              <a:lnSpc>
                <a:spcPts val="2120"/>
              </a:lnSpc>
              <a:spcBef>
                <a:spcPts val="360"/>
              </a:spcBef>
              <a:buClr>
                <a:srgbClr val="000000"/>
              </a:buClr>
              <a:buFont typeface="Wingdings" charset="2"/>
              <a:buChar char=""/>
              <a:defRPr lang="de-DE" sz="1800" b="0" i="1" u="none" strike="noStrike">
                <a:solidFill>
                  <a:schemeClr val="dk1"/>
                </a:solidFill>
                <a:effectLst/>
                <a:uFillTx/>
                <a:latin typeface="Arial"/>
              </a:defRPr>
            </a:lvl3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a:p>
            <a:pPr marL="1143000" lvl="2" indent="-228600" algn="l">
              <a:lnSpc>
                <a:spcPts val="2120"/>
              </a:lnSpc>
              <a:spcBef>
                <a:spcPts val="360"/>
              </a:spcBef>
              <a:buClr>
                <a:srgbClr val="000000"/>
              </a:buClr>
              <a:buFont typeface="Wingdings" charset="2"/>
              <a:buChar char=""/>
            </a:pPr>
            <a:r>
              <a:rPr lang="de-DE" sz="1800" b="0" i="1" u="none" strike="noStrike">
                <a:solidFill>
                  <a:schemeClr val="dk1"/>
                </a:solidFill>
                <a:effectLst/>
                <a:uFillTx/>
                <a:latin typeface="Arial"/>
              </a:rPr>
              <a:t>Dritte Ebene</a:t>
            </a:r>
          </a:p>
        </p:txBody>
      </p:sp>
      <p:sp>
        <p:nvSpPr>
          <p:cNvPr id="71"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39" Type="http://schemas.openxmlformats.org/officeDocument/2006/relationships/slideLayout" Target="../slideLayouts/slideLayout43.xml"/><Relationship Id="rId3" Type="http://schemas.openxmlformats.org/officeDocument/2006/relationships/slideLayout" Target="../slideLayouts/slideLayout7.xml"/><Relationship Id="rId21" Type="http://schemas.openxmlformats.org/officeDocument/2006/relationships/slideLayout" Target="../slideLayouts/slideLayout25.xml"/><Relationship Id="rId34" Type="http://schemas.openxmlformats.org/officeDocument/2006/relationships/slideLayout" Target="../slideLayouts/slideLayout38.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slideLayout" Target="../slideLayouts/slideLayout42.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29" Type="http://schemas.openxmlformats.org/officeDocument/2006/relationships/slideLayout" Target="../slideLayouts/slideLayout33.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slideLayout" Target="../slideLayouts/slideLayout41.xml"/><Relationship Id="rId40" Type="http://schemas.openxmlformats.org/officeDocument/2006/relationships/theme" Target="../theme/theme2.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8" r:id="rId35"/>
    <p:sldLayoutId id="2147483689" r:id="rId36"/>
    <p:sldLayoutId id="2147483690" r:id="rId37"/>
    <p:sldLayoutId id="2147483691" r:id="rId38"/>
    <p:sldLayoutId id="2147483692" r:id="rId3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s://www.bosch-stiftung.de/sites/default/files/publications/pdf/2025-06/Machbarkeitsstudie%20RBSG-KMB_digital_0.pdf" TargetMode="External"/><Relationship Id="rId2" Type="http://schemas.openxmlformats.org/officeDocument/2006/relationships/hyperlink" Target="https://www.ifeu.de/fileadmin/uploads/Beteiligung_Klimaschutz_Klima-KomPakt-barrierefrei_1.pdf"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PlaceHolder 1"/>
          <p:cNvSpPr>
            <a:spLocks noGrp="1"/>
          </p:cNvSpPr>
          <p:nvPr>
            <p:ph/>
          </p:nvPr>
        </p:nvSpPr>
        <p:spPr>
          <a:xfrm>
            <a:off x="649440" y="1508760"/>
            <a:ext cx="7954560" cy="4680000"/>
          </a:xfrm>
          <a:prstGeom prst="rect">
            <a:avLst/>
          </a:prstGeom>
          <a:noFill/>
          <a:ln w="0">
            <a:noFill/>
          </a:ln>
        </p:spPr>
        <p:txBody>
          <a:bodyPr lIns="0" tIns="0" rIns="90000" bIns="45000" anchor="t">
            <a:noAutofit/>
          </a:bodyPr>
          <a:lstStyle/>
          <a:p>
            <a:pPr indent="0" algn="l">
              <a:lnSpc>
                <a:spcPct val="107000"/>
              </a:lnSpc>
              <a:spcBef>
                <a:spcPts val="320"/>
              </a:spcBef>
              <a:buNone/>
              <a:tabLst>
                <a:tab pos="0" algn="l"/>
              </a:tabLst>
            </a:pPr>
            <a:r>
              <a:rPr lang="de-DE" sz="1600" b="0" u="none" strike="noStrike" dirty="0">
                <a:solidFill>
                  <a:srgbClr val="0043B5"/>
                </a:solidFill>
                <a:effectLst/>
                <a:uFillTx/>
                <a:latin typeface="Arial"/>
              </a:rPr>
              <a:t>Aus der Klima-Maßnahmen-Box: </a:t>
            </a:r>
            <a:br>
              <a:rPr sz="1600" dirty="0"/>
            </a:br>
            <a:r>
              <a:rPr lang="de-DE" sz="1600" b="0" u="none" strike="noStrike" dirty="0">
                <a:solidFill>
                  <a:srgbClr val="0043B5"/>
                </a:solidFill>
                <a:effectLst/>
                <a:uFillTx/>
                <a:latin typeface="Arial"/>
              </a:rPr>
              <a:t>Beteiligung im kommunalen Klimaschutz</a:t>
            </a:r>
            <a:endParaRPr lang="de-DE" sz="1600" b="1" u="none" strike="noStrike" dirty="0">
              <a:solidFill>
                <a:schemeClr val="dk1"/>
              </a:solidFill>
              <a:effectLst/>
              <a:uFillTx/>
              <a:latin typeface="Arial"/>
            </a:endParaRPr>
          </a:p>
          <a:p>
            <a:pPr indent="0" algn="l">
              <a:lnSpc>
                <a:spcPct val="107000"/>
              </a:lnSpc>
              <a:spcBef>
                <a:spcPts val="320"/>
              </a:spcBef>
              <a:buNone/>
              <a:tabLst>
                <a:tab pos="0" algn="l"/>
              </a:tabLst>
            </a:pPr>
            <a:endParaRPr lang="de-DE" sz="1600" b="1" u="none" strike="noStrike" dirty="0">
              <a:solidFill>
                <a:schemeClr val="dk1"/>
              </a:solidFill>
              <a:effectLst/>
              <a:uFillTx/>
              <a:latin typeface="Arial"/>
            </a:endParaRPr>
          </a:p>
          <a:p>
            <a:pPr indent="0" algn="l">
              <a:lnSpc>
                <a:spcPct val="107000"/>
              </a:lnSpc>
              <a:spcBef>
                <a:spcPts val="360"/>
              </a:spcBef>
              <a:buNone/>
              <a:tabLst>
                <a:tab pos="0" algn="l"/>
              </a:tabLst>
            </a:pPr>
            <a:r>
              <a:rPr lang="de-DE" sz="1800" b="0" u="none" strike="noStrike" dirty="0">
                <a:solidFill>
                  <a:schemeClr val="dk1"/>
                </a:solidFill>
                <a:effectLst/>
                <a:uFillTx/>
                <a:latin typeface="Arial"/>
                <a:ea typeface="Calibri"/>
              </a:rPr>
              <a:t>Viele Gründe sprechen für die Beteiligung von Akteur*innen zur Erreichung der Klimaschutzziele. Bei der Umsetzung werden Ihnen aber auch immer wieder Gegenargumente begegnen. Zu potenziellen Kritikpunkten bietet Ihnen diese Präsentation ein entkräftendes Argument für Ihr Beteiligungsvorhaben. </a:t>
            </a:r>
            <a:endParaRPr lang="de-DE" sz="1800" b="1" u="none" strike="noStrike" dirty="0">
              <a:solidFill>
                <a:schemeClr val="dk1"/>
              </a:solidFill>
              <a:effectLst/>
              <a:uFillTx/>
              <a:latin typeface="Arial"/>
            </a:endParaRPr>
          </a:p>
          <a:p>
            <a:pPr indent="0" algn="l">
              <a:lnSpc>
                <a:spcPct val="107000"/>
              </a:lnSpc>
              <a:spcBef>
                <a:spcPts val="360"/>
              </a:spcBef>
              <a:buNone/>
              <a:tabLst>
                <a:tab pos="0" algn="l"/>
              </a:tabLst>
            </a:pPr>
            <a:r>
              <a:rPr lang="de-DE" sz="1800" b="0" u="none" strike="noStrike" dirty="0">
                <a:solidFill>
                  <a:schemeClr val="dk1"/>
                </a:solidFill>
                <a:effectLst/>
                <a:uFillTx/>
                <a:latin typeface="Arial"/>
                <a:ea typeface="Calibri"/>
              </a:rPr>
              <a:t>Sie können die Präsentation so nutzen, wie sie vorliegt. Bei Bedarf können Sie die Argumente aber auch in andere Dateiformate überführen.</a:t>
            </a:r>
            <a:endParaRPr lang="de-DE" sz="1800" b="1" u="none" strike="noStrike" dirty="0">
              <a:solidFill>
                <a:schemeClr val="dk1"/>
              </a:solidFill>
              <a:effectLst/>
              <a:uFillTx/>
              <a:latin typeface="Arial"/>
            </a:endParaRPr>
          </a:p>
          <a:p>
            <a:pPr indent="0" algn="l">
              <a:lnSpc>
                <a:spcPct val="107000"/>
              </a:lnSpc>
              <a:spcBef>
                <a:spcPts val="281"/>
              </a:spcBef>
              <a:spcAft>
                <a:spcPts val="799"/>
              </a:spcAft>
              <a:buNone/>
              <a:tabLst>
                <a:tab pos="0" algn="l"/>
              </a:tabLst>
            </a:pPr>
            <a:r>
              <a:rPr lang="de-DE" sz="1400" b="0" u="none" strike="noStrike" dirty="0">
                <a:solidFill>
                  <a:schemeClr val="dk1"/>
                </a:solidFill>
                <a:effectLst/>
                <a:uFillTx/>
                <a:latin typeface="Arial"/>
                <a:ea typeface="Calibri"/>
              </a:rPr>
              <a:t>___________________________</a:t>
            </a:r>
            <a:endParaRPr lang="de-DE" sz="1400" b="1" u="none" strike="noStrike" dirty="0">
              <a:solidFill>
                <a:schemeClr val="dk1"/>
              </a:solidFill>
              <a:effectLst/>
              <a:uFillTx/>
              <a:latin typeface="Arial"/>
            </a:endParaRPr>
          </a:p>
          <a:p>
            <a:pPr indent="0" algn="l">
              <a:lnSpc>
                <a:spcPct val="100000"/>
              </a:lnSpc>
              <a:spcBef>
                <a:spcPts val="241"/>
              </a:spcBef>
              <a:buNone/>
              <a:tabLst>
                <a:tab pos="0" algn="l"/>
              </a:tabLst>
            </a:pPr>
            <a:r>
              <a:rPr lang="de-DE" sz="1200" b="1" u="none" strike="noStrike" dirty="0">
                <a:solidFill>
                  <a:schemeClr val="dk1"/>
                </a:solidFill>
                <a:effectLst/>
                <a:uFillTx/>
                <a:latin typeface="Arial"/>
                <a:ea typeface="Calibri"/>
              </a:rPr>
              <a:t>Impressum:</a:t>
            </a:r>
            <a:endParaRPr lang="de-DE" sz="1200" b="1" u="none" strike="noStrike" dirty="0">
              <a:solidFill>
                <a:schemeClr val="dk1"/>
              </a:solidFill>
              <a:effectLst/>
              <a:uFillTx/>
              <a:latin typeface="Arial"/>
            </a:endParaRPr>
          </a:p>
          <a:p>
            <a:pPr indent="0" algn="l">
              <a:spcBef>
                <a:spcPts val="1191"/>
              </a:spcBef>
              <a:spcAft>
                <a:spcPts val="992"/>
              </a:spcAft>
              <a:buNone/>
              <a:tabLst>
                <a:tab pos="0" algn="l"/>
              </a:tabLst>
            </a:pPr>
            <a:r>
              <a:rPr lang="de-DE" sz="1200" b="1" u="none" strike="noStrike" dirty="0">
                <a:solidFill>
                  <a:schemeClr val="tx1"/>
                </a:solidFill>
                <a:effectLst/>
                <a:uFillTx/>
                <a:latin typeface="Arial"/>
                <a:ea typeface="Calibri"/>
              </a:rPr>
              <a:t>Herausgeber: </a:t>
            </a:r>
            <a:r>
              <a:rPr lang="de-DE" sz="1200" b="0" u="none" strike="noStrike" dirty="0">
                <a:solidFill>
                  <a:schemeClr val="tx1"/>
                </a:solidFill>
                <a:effectLst/>
                <a:uFillTx/>
                <a:latin typeface="Arial"/>
                <a:ea typeface="Calibri"/>
              </a:rPr>
              <a:t>Agentur für kommunalen Klimaschutz</a:t>
            </a:r>
            <a:br>
              <a:rPr sz="1200" dirty="0">
                <a:solidFill>
                  <a:schemeClr val="tx1"/>
                </a:solidFill>
              </a:rPr>
            </a:br>
            <a:r>
              <a:rPr lang="de-DE" sz="1200" b="0" u="none" strike="noStrike" dirty="0">
                <a:solidFill>
                  <a:schemeClr val="tx1"/>
                </a:solidFill>
                <a:effectLst/>
                <a:uFillTx/>
                <a:latin typeface="Arial"/>
                <a:ea typeface="Calibri"/>
              </a:rPr>
              <a:t>am Deutschen Institut für Urbanistik gGmbH (</a:t>
            </a:r>
            <a:r>
              <a:rPr lang="de-DE" sz="1200" b="0" u="none" strike="noStrike" dirty="0" err="1">
                <a:solidFill>
                  <a:schemeClr val="tx1"/>
                </a:solidFill>
                <a:effectLst/>
                <a:uFillTx/>
                <a:latin typeface="Arial"/>
                <a:ea typeface="Calibri"/>
              </a:rPr>
              <a:t>Difu</a:t>
            </a:r>
            <a:r>
              <a:rPr lang="de-DE" sz="1200" b="0" u="none" strike="noStrike" dirty="0">
                <a:solidFill>
                  <a:schemeClr val="tx1"/>
                </a:solidFill>
                <a:effectLst/>
                <a:uFillTx/>
                <a:latin typeface="Arial"/>
                <a:ea typeface="Calibri"/>
              </a:rPr>
              <a:t>), Zimmerstr. 13-15, 10969 Berlin,</a:t>
            </a:r>
            <a:br>
              <a:rPr sz="1200" dirty="0">
                <a:solidFill>
                  <a:schemeClr val="tx1"/>
                </a:solidFill>
              </a:rPr>
            </a:br>
            <a:r>
              <a:rPr lang="de-DE" sz="1200" b="0" u="none" strike="noStrike" dirty="0">
                <a:solidFill>
                  <a:schemeClr val="tx1"/>
                </a:solidFill>
                <a:effectLst/>
                <a:uFillTx/>
                <a:latin typeface="Arial"/>
                <a:ea typeface="Calibri"/>
              </a:rPr>
              <a:t>im Auftrag des Bundesministeriums für Umwelt, Klimaschutz, Naturschutz und nukleare Sicherheit</a:t>
            </a:r>
            <a:endParaRPr lang="de-DE" sz="1200" b="1" u="none" strike="noStrike" dirty="0">
              <a:solidFill>
                <a:schemeClr val="tx1"/>
              </a:solidFill>
              <a:effectLst/>
              <a:uFillTx/>
              <a:latin typeface="Arial"/>
            </a:endParaRPr>
          </a:p>
          <a:p>
            <a:pPr indent="0" algn="l">
              <a:lnSpc>
                <a:spcPct val="100000"/>
              </a:lnSpc>
              <a:spcBef>
                <a:spcPts val="241"/>
              </a:spcBef>
              <a:buNone/>
              <a:tabLst>
                <a:tab pos="0" algn="l"/>
              </a:tabLst>
            </a:pPr>
            <a:r>
              <a:rPr lang="de-DE" sz="1200" b="1" u="none" strike="noStrike" dirty="0">
                <a:solidFill>
                  <a:schemeClr val="tx1"/>
                </a:solidFill>
                <a:effectLst/>
                <a:uFillTx/>
                <a:latin typeface="Arial"/>
                <a:ea typeface="Calibri"/>
              </a:rPr>
              <a:t>Autor*innen:</a:t>
            </a:r>
            <a:r>
              <a:rPr lang="de-DE" sz="1200" b="0" u="none" strike="noStrike" dirty="0">
                <a:solidFill>
                  <a:schemeClr val="tx1"/>
                </a:solidFill>
                <a:effectLst/>
                <a:uFillTx/>
                <a:latin typeface="Arial"/>
                <a:ea typeface="Calibri"/>
              </a:rPr>
              <a:t> Dr. Elke </a:t>
            </a:r>
            <a:r>
              <a:rPr lang="de-DE" sz="1200" b="0" u="none" strike="noStrike" dirty="0" err="1">
                <a:solidFill>
                  <a:schemeClr val="tx1"/>
                </a:solidFill>
                <a:effectLst/>
                <a:uFillTx/>
                <a:latin typeface="Arial"/>
                <a:ea typeface="Calibri"/>
              </a:rPr>
              <a:t>Bojarra</a:t>
            </a:r>
            <a:r>
              <a:rPr lang="de-DE" sz="1200" b="0" u="none" strike="noStrike" dirty="0">
                <a:solidFill>
                  <a:schemeClr val="tx1"/>
                </a:solidFill>
                <a:effectLst/>
                <a:uFillTx/>
                <a:latin typeface="Arial"/>
                <a:ea typeface="Calibri"/>
              </a:rPr>
              <a:t>-Becker, Ludwig Hentschel </a:t>
            </a:r>
            <a:r>
              <a:rPr lang="de-DE" sz="1200" b="1" u="none" strike="noStrike" dirty="0">
                <a:solidFill>
                  <a:schemeClr val="tx1"/>
                </a:solidFill>
                <a:effectLst/>
                <a:uFillTx/>
                <a:latin typeface="Arial"/>
                <a:ea typeface="Calibri"/>
              </a:rPr>
              <a:t>Redaktion:</a:t>
            </a:r>
            <a:r>
              <a:rPr lang="de-DE" sz="1200" b="0" u="none" strike="noStrike" dirty="0">
                <a:solidFill>
                  <a:schemeClr val="tx1"/>
                </a:solidFill>
                <a:effectLst/>
                <a:uFillTx/>
                <a:latin typeface="Arial"/>
                <a:ea typeface="Calibri"/>
              </a:rPr>
              <a:t> Susanne Müller</a:t>
            </a:r>
            <a:endParaRPr lang="de-DE" sz="1200" b="1" u="none" strike="noStrike" dirty="0">
              <a:solidFill>
                <a:schemeClr val="tx1"/>
              </a:solidFill>
              <a:effectLst/>
              <a:uFillTx/>
              <a:latin typeface="Arial"/>
            </a:endParaRPr>
          </a:p>
          <a:p>
            <a:pPr indent="0" algn="l">
              <a:lnSpc>
                <a:spcPct val="100000"/>
              </a:lnSpc>
              <a:spcBef>
                <a:spcPts val="241"/>
              </a:spcBef>
              <a:buNone/>
              <a:tabLst>
                <a:tab pos="0" algn="l"/>
              </a:tabLst>
            </a:pPr>
            <a:r>
              <a:rPr lang="de-DE" sz="1200" b="0" u="none" strike="noStrike" dirty="0">
                <a:solidFill>
                  <a:schemeClr val="tx1"/>
                </a:solidFill>
                <a:effectLst/>
                <a:uFillTx/>
                <a:latin typeface="Arial"/>
                <a:ea typeface="Calibri"/>
              </a:rPr>
              <a:t>Alle Rechte vorbehalten. März 2026.</a:t>
            </a:r>
            <a:endParaRPr lang="de-DE" sz="1200" b="1" u="none" strike="noStrike" dirty="0">
              <a:solidFill>
                <a:schemeClr val="tx1"/>
              </a:solidFill>
              <a:effectLst/>
              <a:uFillTx/>
              <a:latin typeface="Arial"/>
            </a:endParaRPr>
          </a:p>
          <a:p>
            <a:pPr indent="0" algn="l">
              <a:lnSpc>
                <a:spcPct val="100000"/>
              </a:lnSpc>
              <a:spcBef>
                <a:spcPts val="241"/>
              </a:spcBef>
              <a:buNone/>
              <a:tabLst>
                <a:tab pos="0" algn="l"/>
              </a:tabLst>
            </a:pPr>
            <a:r>
              <a:rPr lang="de-DE" sz="1200" b="0" u="none" strike="noStrike" dirty="0">
                <a:solidFill>
                  <a:schemeClr val="tx1"/>
                </a:solidFill>
                <a:effectLst/>
                <a:uFillTx/>
                <a:latin typeface="Arial"/>
                <a:ea typeface="Calibri"/>
              </a:rPr>
              <a:t>Diese Präsentation wird kostenlos zum Download angeboten und ist nicht für den Verkauf bestimmt.</a:t>
            </a:r>
            <a:endParaRPr lang="de-DE" sz="1200" b="1" u="none" strike="noStrike" dirty="0">
              <a:solidFill>
                <a:schemeClr val="tx1"/>
              </a:solidFill>
              <a:effectLst/>
              <a:uFillTx/>
              <a:latin typeface="Arial"/>
            </a:endParaRPr>
          </a:p>
          <a:p>
            <a:pPr indent="0" algn="l">
              <a:lnSpc>
                <a:spcPct val="100000"/>
              </a:lnSpc>
              <a:spcBef>
                <a:spcPts val="241"/>
              </a:spcBef>
              <a:buNone/>
              <a:tabLst>
                <a:tab pos="0" algn="l"/>
              </a:tabLst>
            </a:pPr>
            <a:endParaRPr lang="de-DE" sz="1200" b="1" u="none" strike="noStrike" dirty="0">
              <a:solidFill>
                <a:schemeClr val="dk1"/>
              </a:solidFill>
              <a:effectLst/>
              <a:uFillTx/>
              <a:latin typeface="Arial"/>
            </a:endParaRPr>
          </a:p>
        </p:txBody>
      </p:sp>
      <p:sp>
        <p:nvSpPr>
          <p:cNvPr id="328" name="PlaceHolder 2"/>
          <p:cNvSpPr>
            <a:spLocks noGrp="1"/>
          </p:cNvSpPr>
          <p:nvPr>
            <p:ph type="title"/>
          </p:nvPr>
        </p:nvSpPr>
        <p:spPr>
          <a:xfrm>
            <a:off x="649440" y="433440"/>
            <a:ext cx="6946200" cy="897120"/>
          </a:xfrm>
          <a:prstGeom prst="rect">
            <a:avLst/>
          </a:prstGeom>
          <a:noFill/>
          <a:ln w="0">
            <a:noFill/>
          </a:ln>
        </p:spPr>
        <p:txBody>
          <a:bodyPr lIns="0" tIns="0" rIns="90000" bIns="45000" anchor="t">
            <a:noAutofit/>
          </a:bodyPr>
          <a:lstStyle/>
          <a:p>
            <a:pPr indent="0" algn="l">
              <a:lnSpc>
                <a:spcPct val="100000"/>
              </a:lnSpc>
              <a:buNone/>
              <a:tabLst>
                <a:tab pos="0" algn="l"/>
              </a:tabLst>
            </a:pPr>
            <a:r>
              <a:rPr lang="de-DE" sz="2400" b="0" u="none" strike="noStrike">
                <a:solidFill>
                  <a:srgbClr val="0043B5"/>
                </a:solidFill>
                <a:effectLst/>
                <a:uFillTx/>
                <a:latin typeface="Arial"/>
              </a:rPr>
              <a:t>Argumentationshilfe für Beteiligung</a:t>
            </a:r>
            <a:endParaRPr lang="de-DE" sz="2400" b="0" u="none" strike="noStrike">
              <a:solidFill>
                <a:srgbClr val="006B8F"/>
              </a:solidFill>
              <a:effectLst/>
              <a:uFillTx/>
              <a:latin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Ovale Legende 6"/>
          <p:cNvSpPr/>
          <p:nvPr/>
        </p:nvSpPr>
        <p:spPr>
          <a:xfrm>
            <a:off x="1511640" y="2061000"/>
            <a:ext cx="6696000" cy="3724560"/>
          </a:xfrm>
          <a:prstGeom prst="wedgeEllipseCallout">
            <a:avLst>
              <a:gd name="adj1" fmla="val 30674"/>
              <a:gd name="adj2" fmla="val 61908"/>
            </a:avLst>
          </a:prstGeom>
          <a:solidFill>
            <a:srgbClr val="DBE8FF"/>
          </a:solidFill>
          <a:ln>
            <a:solidFill>
              <a:srgbClr val="DBE8FF"/>
            </a:solidFill>
            <a:round/>
          </a:ln>
        </p:spPr>
        <p:style>
          <a:lnRef idx="2">
            <a:schemeClr val="accent6">
              <a:shade val="50000"/>
            </a:schemeClr>
          </a:lnRef>
          <a:fillRef idx="1">
            <a:schemeClr val="accent6"/>
          </a:fillRef>
          <a:effectRef idx="0">
            <a:schemeClr val="accent6"/>
          </a:effectRef>
          <a:fontRef idx="minor"/>
        </p:style>
        <p:txBody>
          <a:bodyPr lIns="90000" tIns="45000" rIns="90000" bIns="45000" anchor="ctr">
            <a:noAutofit/>
          </a:bodyPr>
          <a:lstStyle/>
          <a:p>
            <a:pPr algn="ctr">
              <a:lnSpc>
                <a:spcPct val="100000"/>
              </a:lnSpc>
            </a:pPr>
            <a:r>
              <a:rPr lang="de-DE" sz="1200" b="0" u="none" strike="noStrike" dirty="0">
                <a:effectLst/>
                <a:uFillTx/>
                <a:latin typeface="Arial"/>
              </a:rPr>
              <a:t>Die frühe Einbindung aller relevanten Akteur*innen verringert etwaige später auftretende Widerstände gegen Maßnahmen. Das schont langfristig (zeitliche) Ressourcen. Vor allem notwendige Anpassungen aufgrund von Widerständen in der laufenden Umsetzung sind aufwendig und zeitintensiv.</a:t>
            </a:r>
            <a:endParaRPr lang="de-DE" sz="1200" b="0" u="none" strike="noStrike" dirty="0">
              <a:effectLst/>
              <a:uFillTx/>
              <a:latin typeface="Calibri"/>
            </a:endParaRPr>
          </a:p>
        </p:txBody>
      </p:sp>
      <p:sp>
        <p:nvSpPr>
          <p:cNvPr id="330" name="Ovale Legende 5"/>
          <p:cNvSpPr/>
          <p:nvPr/>
        </p:nvSpPr>
        <p:spPr>
          <a:xfrm>
            <a:off x="277200" y="188640"/>
            <a:ext cx="3501720" cy="2087640"/>
          </a:xfrm>
          <a:prstGeom prst="wedgeEllipseCallout">
            <a:avLst>
              <a:gd name="adj1" fmla="val -20833"/>
              <a:gd name="adj2" fmla="val 62500"/>
            </a:avLst>
          </a:prstGeom>
          <a:solidFill>
            <a:srgbClr val="0043B5"/>
          </a:solidFill>
          <a:ln>
            <a:solidFill>
              <a:srgbClr val="0043B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600" b="0" u="none" strike="noStrike">
                <a:solidFill>
                  <a:srgbClr val="F0F8FC"/>
                </a:solidFill>
                <a:effectLst/>
                <a:uFillTx/>
                <a:latin typeface="Arial"/>
              </a:rPr>
              <a:t>Beteiligung ist komplex und zeitaufwendig und verzögert die Umsetzung von Klimaschutzmaßnahmen.</a:t>
            </a:r>
            <a:endParaRPr lang="de-DE" sz="1600" b="0" u="none" strike="noStrike">
              <a:solidFill>
                <a:srgbClr val="FFFFFF"/>
              </a:solidFill>
              <a:effectLst/>
              <a:uFillTx/>
              <a:latin typeface="Calibri"/>
            </a:endParaRPr>
          </a:p>
        </p:txBody>
      </p:sp>
      <p:sp>
        <p:nvSpPr>
          <p:cNvPr id="331"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p>
            <a:pPr indent="0" algn="r">
              <a:lnSpc>
                <a:spcPts val="3560"/>
              </a:lnSpc>
              <a:buNone/>
              <a:tabLst>
                <a:tab pos="0" algn="l"/>
              </a:tabLst>
            </a:pPr>
            <a:r>
              <a:rPr lang="de-DE" sz="2800" b="0" u="none" strike="noStrike">
                <a:solidFill>
                  <a:schemeClr val="lt1"/>
                </a:solidFill>
                <a:effectLst/>
                <a:uFillTx/>
                <a:latin typeface="Arial"/>
              </a:rPr>
              <a:t>Argumente 4</a:t>
            </a:r>
            <a:br>
              <a:rPr sz="2800"/>
            </a:br>
            <a:endParaRPr lang="de-DE" sz="2800" b="0" u="none" strike="noStrike">
              <a:solidFill>
                <a:srgbClr val="006B8F"/>
              </a:solidFill>
              <a:effectLst/>
              <a:uFillTx/>
              <a:latin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Ovale Legende 6"/>
          <p:cNvSpPr/>
          <p:nvPr/>
        </p:nvSpPr>
        <p:spPr>
          <a:xfrm>
            <a:off x="1547640" y="2061000"/>
            <a:ext cx="6696000" cy="3724560"/>
          </a:xfrm>
          <a:prstGeom prst="wedgeEllipseCallout">
            <a:avLst>
              <a:gd name="adj1" fmla="val 30674"/>
              <a:gd name="adj2" fmla="val 61908"/>
            </a:avLst>
          </a:prstGeom>
          <a:solidFill>
            <a:srgbClr val="DBE8FF"/>
          </a:solidFill>
          <a:ln>
            <a:solidFill>
              <a:srgbClr val="DBE8FF"/>
            </a:solidFill>
            <a:round/>
          </a:ln>
        </p:spPr>
        <p:style>
          <a:lnRef idx="2">
            <a:schemeClr val="accent6">
              <a:shade val="50000"/>
            </a:schemeClr>
          </a:lnRef>
          <a:fillRef idx="1">
            <a:schemeClr val="accent6"/>
          </a:fillRef>
          <a:effectRef idx="0">
            <a:schemeClr val="accent6"/>
          </a:effectRef>
          <a:fontRef idx="minor"/>
        </p:style>
        <p:txBody>
          <a:bodyPr lIns="90000" tIns="45000" rIns="90000" bIns="45000" anchor="ctr">
            <a:noAutofit/>
          </a:bodyPr>
          <a:lstStyle/>
          <a:p>
            <a:pPr algn="ctr">
              <a:lnSpc>
                <a:spcPct val="100000"/>
              </a:lnSpc>
            </a:pPr>
            <a:r>
              <a:rPr lang="de-DE" sz="1200" b="0" u="none" strike="noStrike" dirty="0">
                <a:solidFill>
                  <a:schemeClr val="dk1"/>
                </a:solidFill>
                <a:effectLst/>
                <a:uFillTx/>
                <a:latin typeface="Arial"/>
              </a:rPr>
              <a:t>In kommunale Prozesse eingebundene Bürger*innen sind häufig „Expert*innen des Alltags“ und können mit ihren Erfahrungen wertvolle Hinweise zur Umsetzung von Klimaschutzmaßnahmen liefern. Durch die Kombination von Fach- und Laienwissen können Wissenslücken geschlossen werden.</a:t>
            </a:r>
            <a:endParaRPr lang="de-DE" sz="1200" b="0" u="none" strike="noStrike" dirty="0">
              <a:solidFill>
                <a:srgbClr val="000000"/>
              </a:solidFill>
              <a:effectLst/>
              <a:uFillTx/>
              <a:latin typeface="Calibri"/>
            </a:endParaRPr>
          </a:p>
        </p:txBody>
      </p:sp>
      <p:sp>
        <p:nvSpPr>
          <p:cNvPr id="333" name="Ovale Legende 5"/>
          <p:cNvSpPr/>
          <p:nvPr/>
        </p:nvSpPr>
        <p:spPr>
          <a:xfrm>
            <a:off x="277200" y="188640"/>
            <a:ext cx="3501720" cy="2087640"/>
          </a:xfrm>
          <a:prstGeom prst="wedgeEllipseCallout">
            <a:avLst>
              <a:gd name="adj1" fmla="val -20833"/>
              <a:gd name="adj2" fmla="val 62500"/>
            </a:avLst>
          </a:prstGeom>
          <a:solidFill>
            <a:srgbClr val="0043B5"/>
          </a:solidFill>
          <a:ln>
            <a:solidFill>
              <a:srgbClr val="0043B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600" b="0" u="none" strike="noStrike">
                <a:solidFill>
                  <a:srgbClr val="F0F8FC"/>
                </a:solidFill>
                <a:effectLst/>
                <a:uFillTx/>
                <a:latin typeface="Arial"/>
              </a:rPr>
              <a:t>Bürger*innen haben nicht genug Fachwissen, um fundiert zu Lösungen beizutragen.</a:t>
            </a:r>
            <a:endParaRPr lang="de-DE" sz="1600" b="0" u="none" strike="noStrike">
              <a:solidFill>
                <a:srgbClr val="FFFFFF"/>
              </a:solidFill>
              <a:effectLst/>
              <a:uFillTx/>
              <a:latin typeface="Calibri"/>
            </a:endParaRPr>
          </a:p>
        </p:txBody>
      </p:sp>
      <p:sp>
        <p:nvSpPr>
          <p:cNvPr id="334"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p>
            <a:pPr indent="0" algn="r">
              <a:lnSpc>
                <a:spcPts val="3560"/>
              </a:lnSpc>
              <a:buNone/>
              <a:tabLst>
                <a:tab pos="0" algn="l"/>
              </a:tabLst>
            </a:pPr>
            <a:r>
              <a:rPr lang="de-DE" sz="2800" b="0" u="none" strike="noStrike">
                <a:solidFill>
                  <a:schemeClr val="lt1"/>
                </a:solidFill>
                <a:effectLst/>
                <a:uFillTx/>
                <a:latin typeface="Arial"/>
              </a:rPr>
              <a:t>Argumente 4</a:t>
            </a:r>
            <a:br>
              <a:rPr sz="2800"/>
            </a:br>
            <a:endParaRPr lang="de-DE" sz="2800" b="0" u="none" strike="noStrike">
              <a:solidFill>
                <a:srgbClr val="006B8F"/>
              </a:solidFill>
              <a:effectLst/>
              <a:uFillTx/>
              <a:latin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Ovale Legende 6"/>
          <p:cNvSpPr/>
          <p:nvPr/>
        </p:nvSpPr>
        <p:spPr>
          <a:xfrm>
            <a:off x="1547640" y="2061000"/>
            <a:ext cx="6696000" cy="3724560"/>
          </a:xfrm>
          <a:prstGeom prst="wedgeEllipseCallout">
            <a:avLst>
              <a:gd name="adj1" fmla="val 30674"/>
              <a:gd name="adj2" fmla="val 61908"/>
            </a:avLst>
          </a:prstGeom>
          <a:solidFill>
            <a:srgbClr val="DBE8FF"/>
          </a:solidFill>
          <a:ln>
            <a:solidFill>
              <a:srgbClr val="DBE8FF"/>
            </a:solidFill>
            <a:round/>
          </a:ln>
        </p:spPr>
        <p:style>
          <a:lnRef idx="2">
            <a:schemeClr val="accent6">
              <a:shade val="50000"/>
            </a:schemeClr>
          </a:lnRef>
          <a:fillRef idx="1">
            <a:schemeClr val="accent6"/>
          </a:fillRef>
          <a:effectRef idx="0">
            <a:schemeClr val="accent6"/>
          </a:effectRef>
          <a:fontRef idx="minor"/>
        </p:style>
        <p:txBody>
          <a:bodyPr lIns="90000" tIns="45000" rIns="90000" bIns="45000" anchor="ctr">
            <a:noAutofit/>
          </a:bodyPr>
          <a:lstStyle/>
          <a:p>
            <a:pPr algn="ctr">
              <a:lnSpc>
                <a:spcPct val="100000"/>
              </a:lnSpc>
            </a:pPr>
            <a:r>
              <a:rPr lang="de-DE" sz="1200" b="0" u="none" strike="noStrike" dirty="0">
                <a:effectLst/>
                <a:uFillTx/>
                <a:latin typeface="Arial"/>
              </a:rPr>
              <a:t>Über Beteiligungsformate, die gezielt unterschiedliche Bevölkerungsgruppen ansprechen und barrierefrei gestaltet sind, können auch bislang unterrepräsentierte und marginalisierte Gruppen einbezogen werden. Das stärkt Vertrauen und fördert Gleichberechtigung. Der Auswahlprozess sollte dabei transparent und nachvollziehbar sein.</a:t>
            </a:r>
            <a:endParaRPr lang="de-DE" sz="1200" b="0" u="none" strike="noStrike" dirty="0">
              <a:effectLst/>
              <a:uFillTx/>
              <a:latin typeface="Calibri"/>
            </a:endParaRPr>
          </a:p>
          <a:p>
            <a:pPr algn="ctr">
              <a:lnSpc>
                <a:spcPct val="100000"/>
              </a:lnSpc>
            </a:pPr>
            <a:endParaRPr lang="de-DE" sz="1200" b="0" u="none" strike="noStrike" dirty="0">
              <a:solidFill>
                <a:srgbClr val="000000"/>
              </a:solidFill>
              <a:effectLst/>
              <a:uFillTx/>
              <a:latin typeface="Calibri"/>
            </a:endParaRPr>
          </a:p>
          <a:p>
            <a:pPr algn="ctr">
              <a:lnSpc>
                <a:spcPct val="100000"/>
              </a:lnSpc>
            </a:pPr>
            <a:r>
              <a:rPr lang="de-DE" sz="1200" b="0" u="none" strike="noStrike" dirty="0">
                <a:solidFill>
                  <a:schemeClr val="dk1"/>
                </a:solidFill>
                <a:effectLst/>
                <a:uFillTx/>
                <a:latin typeface="Arial"/>
              </a:rPr>
              <a:t>Wesentlich ist, dass für jede Gruppe passende Formate sowie bevorzugte Zeiten und Orte angeboten werden. Durch eine Vielfalt an Beteiligungsformen, Terminen und Methoden kann den unterschiedlichen Bedürfnissen wirkungsvoll begegnet werden.</a:t>
            </a:r>
            <a:endParaRPr lang="de-DE" sz="1200" b="0" u="none" strike="noStrike" dirty="0">
              <a:solidFill>
                <a:srgbClr val="000000"/>
              </a:solidFill>
              <a:effectLst/>
              <a:uFillTx/>
              <a:latin typeface="Calibri"/>
            </a:endParaRPr>
          </a:p>
          <a:p>
            <a:pPr algn="ctr">
              <a:lnSpc>
                <a:spcPct val="100000"/>
              </a:lnSpc>
            </a:pPr>
            <a:endParaRPr lang="de-DE" sz="1200" b="0" u="none" strike="noStrike" dirty="0">
              <a:solidFill>
                <a:srgbClr val="000000"/>
              </a:solidFill>
              <a:effectLst/>
              <a:uFillTx/>
              <a:latin typeface="Calibri"/>
            </a:endParaRPr>
          </a:p>
          <a:p>
            <a:pPr algn="ctr">
              <a:lnSpc>
                <a:spcPct val="100000"/>
              </a:lnSpc>
            </a:pPr>
            <a:r>
              <a:rPr lang="de-DE" sz="1200" b="0" u="none" strike="noStrike" dirty="0">
                <a:solidFill>
                  <a:schemeClr val="dk1"/>
                </a:solidFill>
                <a:effectLst/>
                <a:uFillTx/>
                <a:latin typeface="Arial"/>
              </a:rPr>
              <a:t>Auch wenn nie für alle der ideale Zeitpunkt oder die perfekte Fragestellung gefunden werden können, sollte Beteiligung stets breit und offen angelegt sein. Dabei ist es wichtig, kritische Stimmen ernst zu nehmen und konstruktiv einzuordnen.</a:t>
            </a:r>
            <a:endParaRPr lang="de-DE" sz="1200" b="0" u="none" strike="noStrike" dirty="0">
              <a:solidFill>
                <a:srgbClr val="000000"/>
              </a:solidFill>
              <a:effectLst/>
              <a:uFillTx/>
              <a:latin typeface="Calibri"/>
            </a:endParaRPr>
          </a:p>
        </p:txBody>
      </p:sp>
      <p:sp>
        <p:nvSpPr>
          <p:cNvPr id="336" name="Ovale Legende 5"/>
          <p:cNvSpPr/>
          <p:nvPr/>
        </p:nvSpPr>
        <p:spPr>
          <a:xfrm>
            <a:off x="277200" y="188640"/>
            <a:ext cx="3501720" cy="2087640"/>
          </a:xfrm>
          <a:prstGeom prst="wedgeEllipseCallout">
            <a:avLst>
              <a:gd name="adj1" fmla="val -20833"/>
              <a:gd name="adj2" fmla="val 62500"/>
            </a:avLst>
          </a:prstGeom>
          <a:solidFill>
            <a:srgbClr val="0043B5"/>
          </a:solidFill>
          <a:ln>
            <a:solidFill>
              <a:srgbClr val="0043B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600" b="0" u="none" strike="noStrike">
                <a:solidFill>
                  <a:srgbClr val="F0F8FC"/>
                </a:solidFill>
                <a:effectLst/>
                <a:uFillTx/>
                <a:latin typeface="Arial"/>
              </a:rPr>
              <a:t>Beteiligungsformate erreichen immer die üblichen Verdächtigen.</a:t>
            </a:r>
            <a:endParaRPr lang="de-DE" sz="1600" b="0" u="none" strike="noStrike">
              <a:solidFill>
                <a:srgbClr val="FFFFFF"/>
              </a:solidFill>
              <a:effectLst/>
              <a:uFillTx/>
              <a:latin typeface="Calibri"/>
            </a:endParaRPr>
          </a:p>
        </p:txBody>
      </p:sp>
      <p:sp>
        <p:nvSpPr>
          <p:cNvPr id="337"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p>
            <a:pPr indent="0" algn="r">
              <a:lnSpc>
                <a:spcPts val="3560"/>
              </a:lnSpc>
              <a:buNone/>
              <a:tabLst>
                <a:tab pos="0" algn="l"/>
              </a:tabLst>
            </a:pPr>
            <a:r>
              <a:rPr lang="de-DE" sz="2800" b="0" u="none" strike="noStrike">
                <a:solidFill>
                  <a:schemeClr val="lt1"/>
                </a:solidFill>
                <a:effectLst/>
                <a:uFillTx/>
                <a:latin typeface="Arial"/>
              </a:rPr>
              <a:t>Argumente 4</a:t>
            </a:r>
            <a:br>
              <a:rPr sz="2800"/>
            </a:br>
            <a:endParaRPr lang="de-DE" sz="2800" b="0" u="none" strike="noStrike">
              <a:solidFill>
                <a:srgbClr val="006B8F"/>
              </a:solidFill>
              <a:effectLst/>
              <a:uFillTx/>
              <a:latin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Ovale Legende 6"/>
          <p:cNvSpPr/>
          <p:nvPr/>
        </p:nvSpPr>
        <p:spPr>
          <a:xfrm>
            <a:off x="899280" y="2057400"/>
            <a:ext cx="5174640" cy="3887640"/>
          </a:xfrm>
          <a:prstGeom prst="wedgeEllipseCallout">
            <a:avLst>
              <a:gd name="adj1" fmla="val 30674"/>
              <a:gd name="adj2" fmla="val 61908"/>
            </a:avLst>
          </a:prstGeom>
          <a:solidFill>
            <a:srgbClr val="DBE8FF"/>
          </a:solidFill>
          <a:ln>
            <a:solidFill>
              <a:srgbClr val="DBE8FF"/>
            </a:solidFill>
            <a:round/>
          </a:ln>
        </p:spPr>
        <p:style>
          <a:lnRef idx="2">
            <a:schemeClr val="accent6">
              <a:shade val="50000"/>
            </a:schemeClr>
          </a:lnRef>
          <a:fillRef idx="1">
            <a:schemeClr val="accent6"/>
          </a:fillRef>
          <a:effectRef idx="0">
            <a:schemeClr val="accent6"/>
          </a:effectRef>
          <a:fontRef idx="minor"/>
        </p:style>
        <p:txBody>
          <a:bodyPr lIns="90000" tIns="45000" rIns="90000" bIns="45000" anchor="ctr">
            <a:noAutofit/>
          </a:bodyPr>
          <a:lstStyle/>
          <a:p>
            <a:pPr algn="ctr">
              <a:lnSpc>
                <a:spcPct val="100000"/>
              </a:lnSpc>
            </a:pPr>
            <a:r>
              <a:rPr lang="de-DE" sz="1200" b="0" u="none" strike="noStrike" dirty="0">
                <a:solidFill>
                  <a:schemeClr val="dk1"/>
                </a:solidFill>
                <a:effectLst/>
                <a:uFillTx/>
                <a:latin typeface="Arial"/>
              </a:rPr>
              <a:t>Widerstände und Konflikte haben ihren Ursprung häufig in Ängsten und Unsicherheiten von Betroffenen. Durch Beteiligung und Dialog können Ängste abgebaut und Widerstände frühzeitig vermieden werden. Eine Mitwirkung von Beginn an steigert die Identifikation mit den Maßnahmen und Prozessen. </a:t>
            </a:r>
            <a:endParaRPr lang="de-DE" sz="1200" b="0" u="none" strike="noStrike" dirty="0">
              <a:solidFill>
                <a:srgbClr val="000000"/>
              </a:solidFill>
              <a:effectLst/>
              <a:uFillTx/>
              <a:latin typeface="Calibri"/>
            </a:endParaRPr>
          </a:p>
        </p:txBody>
      </p:sp>
      <p:sp>
        <p:nvSpPr>
          <p:cNvPr id="339" name="Ovale Legende 5"/>
          <p:cNvSpPr/>
          <p:nvPr/>
        </p:nvSpPr>
        <p:spPr>
          <a:xfrm>
            <a:off x="277200" y="188640"/>
            <a:ext cx="3501720" cy="2087640"/>
          </a:xfrm>
          <a:prstGeom prst="wedgeEllipseCallout">
            <a:avLst>
              <a:gd name="adj1" fmla="val -20833"/>
              <a:gd name="adj2" fmla="val 62500"/>
            </a:avLst>
          </a:prstGeom>
          <a:solidFill>
            <a:srgbClr val="0043B5"/>
          </a:solidFill>
          <a:ln>
            <a:solidFill>
              <a:srgbClr val="0043B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600" b="0" u="none" strike="noStrike">
                <a:solidFill>
                  <a:srgbClr val="F0F8FC"/>
                </a:solidFill>
                <a:effectLst/>
                <a:uFillTx/>
                <a:latin typeface="Arial"/>
              </a:rPr>
              <a:t>Beteiligungsformate schüren Konflikte und legen Widerstände offen, die die effektive Umsetzung von Maßnahmen verhindern.</a:t>
            </a:r>
            <a:endParaRPr lang="de-DE" sz="1600" b="0" u="none" strike="noStrike">
              <a:solidFill>
                <a:srgbClr val="FFFFFF"/>
              </a:solidFill>
              <a:effectLst/>
              <a:uFillTx/>
              <a:latin typeface="Calibri"/>
            </a:endParaRPr>
          </a:p>
        </p:txBody>
      </p:sp>
      <p:sp>
        <p:nvSpPr>
          <p:cNvPr id="340"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p>
            <a:pPr indent="0" algn="r">
              <a:lnSpc>
                <a:spcPts val="3560"/>
              </a:lnSpc>
              <a:buNone/>
              <a:tabLst>
                <a:tab pos="0" algn="l"/>
              </a:tabLst>
            </a:pPr>
            <a:r>
              <a:rPr lang="de-DE" sz="2800" b="0" u="none" strike="noStrike" dirty="0">
                <a:solidFill>
                  <a:schemeClr val="lt1"/>
                </a:solidFill>
                <a:effectLst/>
                <a:uFillTx/>
                <a:latin typeface="Arial"/>
              </a:rPr>
              <a:t>Argumente 4</a:t>
            </a:r>
            <a:br>
              <a:rPr sz="2800" dirty="0"/>
            </a:br>
            <a:endParaRPr lang="de-DE" sz="2800" b="0" u="none" strike="noStrike" dirty="0">
              <a:solidFill>
                <a:srgbClr val="006B8F"/>
              </a:solidFill>
              <a:effectLst/>
              <a:uFillTx/>
              <a:latin typeface="Arial"/>
            </a:endParaRPr>
          </a:p>
        </p:txBody>
      </p:sp>
      <p:sp>
        <p:nvSpPr>
          <p:cNvPr id="341" name="Textfeld 1"/>
          <p:cNvSpPr/>
          <p:nvPr/>
        </p:nvSpPr>
        <p:spPr>
          <a:xfrm>
            <a:off x="5724000" y="116640"/>
            <a:ext cx="3061440" cy="5507746"/>
          </a:xfrm>
          <a:prstGeom prst="rect">
            <a:avLst/>
          </a:prstGeom>
          <a:noFill/>
          <a:ln w="0">
            <a:solidFill>
              <a:srgbClr val="0043B5"/>
            </a:solid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de-DE" sz="1600" b="1" u="none" strike="noStrike" dirty="0">
                <a:solidFill>
                  <a:schemeClr val="dk1"/>
                </a:solidFill>
                <a:effectLst/>
                <a:uFillTx/>
                <a:latin typeface="Arial"/>
              </a:rPr>
              <a:t>Fakten zu Beteiligung:</a:t>
            </a:r>
            <a:endParaRPr lang="de-DE" sz="1600" b="0" u="none" strike="noStrike" dirty="0">
              <a:solidFill>
                <a:srgbClr val="000000"/>
              </a:solidFill>
              <a:effectLst/>
              <a:uFillTx/>
              <a:latin typeface="Calibri"/>
            </a:endParaRPr>
          </a:p>
          <a:p>
            <a:pPr>
              <a:lnSpc>
                <a:spcPct val="100000"/>
              </a:lnSpc>
            </a:pPr>
            <a:endParaRPr lang="de-DE" sz="1600" b="0" u="none" strike="noStrike" dirty="0">
              <a:solidFill>
                <a:srgbClr val="000000"/>
              </a:solidFill>
              <a:effectLst/>
              <a:uFillTx/>
              <a:latin typeface="Calibri"/>
            </a:endParaRPr>
          </a:p>
          <a:p>
            <a:pPr marL="285840" indent="-285840">
              <a:lnSpc>
                <a:spcPct val="100000"/>
              </a:lnSpc>
              <a:buClr>
                <a:srgbClr val="000000"/>
              </a:buClr>
              <a:buFont typeface="Wingdings" charset="2"/>
              <a:buChar char=""/>
            </a:pPr>
            <a:r>
              <a:rPr lang="de-DE" sz="1600" b="0" u="none" strike="noStrike" dirty="0">
                <a:effectLst/>
                <a:uFillTx/>
                <a:latin typeface="Arial"/>
              </a:rPr>
              <a:t>Beteiligungsverfahren erhöhen die wahrgenommene Legitimität auch unpopulärer Entscheidungen wie regulativer Klimaschutzmaßnahmen.</a:t>
            </a:r>
            <a:endParaRPr lang="de-DE" sz="1600" b="0" u="none" strike="noStrike" dirty="0">
              <a:effectLst/>
              <a:uFillTx/>
              <a:latin typeface="Calibri"/>
            </a:endParaRPr>
          </a:p>
          <a:p>
            <a:pPr marL="285840" indent="-285840">
              <a:lnSpc>
                <a:spcPct val="100000"/>
              </a:lnSpc>
              <a:buClr>
                <a:srgbClr val="000000"/>
              </a:buClr>
              <a:buFont typeface="Wingdings" charset="2"/>
              <a:buChar char=""/>
            </a:pPr>
            <a:r>
              <a:rPr lang="de-DE" sz="1600" b="0" u="none" strike="noStrike" dirty="0">
                <a:effectLst/>
                <a:uFillTx/>
                <a:latin typeface="Arial"/>
              </a:rPr>
              <a:t>Die Kommunikation von Maßnahmen durch unparteiische Akteur*innen und unter möglichst breiter Beteiligung verringert das Gefühl der Fremdbestimmung. </a:t>
            </a:r>
            <a:endParaRPr lang="de-DE" sz="1600" b="0" u="none" strike="noStrike" dirty="0">
              <a:effectLst/>
              <a:uFillTx/>
              <a:latin typeface="Calibri"/>
            </a:endParaRPr>
          </a:p>
          <a:p>
            <a:pPr marL="285840" indent="-285840">
              <a:lnSpc>
                <a:spcPct val="100000"/>
              </a:lnSpc>
              <a:buClr>
                <a:srgbClr val="000000"/>
              </a:buClr>
              <a:buFont typeface="Wingdings" charset="2"/>
              <a:buChar char=""/>
            </a:pPr>
            <a:r>
              <a:rPr lang="de-DE" sz="1600" b="0" u="none" strike="noStrike" dirty="0">
                <a:effectLst/>
                <a:uFillTx/>
                <a:latin typeface="Arial"/>
              </a:rPr>
              <a:t>Als „gerecht“ wahrgenommene Prozesse können die Akzeptanz von Entscheidungen erhöhen, auch bei jenen, die die Entscheidung ablehnen.</a:t>
            </a:r>
            <a:endParaRPr lang="de-DE" sz="1600" b="0" u="none" strike="noStrike" dirty="0">
              <a:effectLst/>
              <a:uFillTx/>
              <a:latin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Textfeld 5"/>
          <p:cNvSpPr/>
          <p:nvPr/>
        </p:nvSpPr>
        <p:spPr>
          <a:xfrm>
            <a:off x="539640" y="188640"/>
            <a:ext cx="8136360" cy="3045534"/>
          </a:xfrm>
          <a:prstGeom prst="rect">
            <a:avLst/>
          </a:prstGeom>
          <a:noFill/>
          <a:ln w="0">
            <a:solidFill>
              <a:srgbClr val="0043B5"/>
            </a:solid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de-DE" sz="1600" b="0" u="none" strike="noStrike" dirty="0">
                <a:solidFill>
                  <a:schemeClr val="dk1"/>
                </a:solidFill>
                <a:effectLst/>
                <a:uFillTx/>
                <a:latin typeface="Arial"/>
              </a:rPr>
              <a:t>Die genannten Fakten finden Sie unter anderem hier:</a:t>
            </a:r>
            <a:endParaRPr lang="de-DE" sz="1600" b="0" u="none" strike="noStrike" dirty="0">
              <a:solidFill>
                <a:srgbClr val="000000"/>
              </a:solidFill>
              <a:effectLst/>
              <a:uFillTx/>
              <a:latin typeface="Calibri"/>
            </a:endParaRPr>
          </a:p>
          <a:p>
            <a:pPr>
              <a:lnSpc>
                <a:spcPct val="100000"/>
              </a:lnSpc>
            </a:pPr>
            <a:endParaRPr lang="de-DE" sz="1600" b="0" u="none" strike="noStrike" dirty="0">
              <a:solidFill>
                <a:srgbClr val="000000"/>
              </a:solidFill>
              <a:effectLst/>
              <a:uFillTx/>
              <a:latin typeface="Calibri"/>
            </a:endParaRPr>
          </a:p>
          <a:p>
            <a:pPr marL="285840" indent="-285840">
              <a:buClr>
                <a:srgbClr val="000000"/>
              </a:buClr>
              <a:buFont typeface="Arial"/>
              <a:buChar char="•"/>
            </a:pPr>
            <a:r>
              <a:rPr lang="de-DE" sz="1600" dirty="0" err="1">
                <a:latin typeface="Arial"/>
              </a:rPr>
              <a:t>Hemmati</a:t>
            </a:r>
            <a:r>
              <a:rPr lang="de-DE" sz="1600" dirty="0">
                <a:latin typeface="Arial"/>
              </a:rPr>
              <a:t>, M., &amp; Schmidt, C. (2020): Beteiligung und Mitwirkung im kommunalen Klimaschutz. Erkenntnisse und Ergebnisse aus dem Vorhaben Klima-</a:t>
            </a:r>
            <a:r>
              <a:rPr lang="de-DE" sz="1600" dirty="0" err="1">
                <a:latin typeface="Arial"/>
              </a:rPr>
              <a:t>KomPakt</a:t>
            </a:r>
            <a:r>
              <a:rPr lang="de-DE" sz="1600" dirty="0">
                <a:latin typeface="Arial"/>
              </a:rPr>
              <a:t>. Institut für Energie- und Umweltforschung. </a:t>
            </a:r>
            <a:r>
              <a:rPr lang="de-DE" sz="1600" dirty="0">
                <a:solidFill>
                  <a:srgbClr val="FF0000"/>
                </a:solidFill>
                <a:latin typeface="Arial"/>
                <a:hlinkClick r:id="rId2"/>
              </a:rPr>
              <a:t>https://www.ifeu.de/fileadmin/uploads/Beteiligung_Klimaschutz_Klima-KomPakt-barrierefrei_1.pdf</a:t>
            </a:r>
            <a:r>
              <a:rPr lang="de-DE" sz="1600" dirty="0">
                <a:solidFill>
                  <a:srgbClr val="FF0000"/>
                </a:solidFill>
                <a:latin typeface="Arial"/>
              </a:rPr>
              <a:t> </a:t>
            </a:r>
            <a:r>
              <a:rPr lang="de-DE" sz="1600" dirty="0">
                <a:latin typeface="Arial"/>
              </a:rPr>
              <a:t>(Abgerufen am 29.10.2026)</a:t>
            </a:r>
          </a:p>
          <a:p>
            <a:pPr marL="285840" indent="-285840">
              <a:lnSpc>
                <a:spcPct val="100000"/>
              </a:lnSpc>
              <a:buClr>
                <a:srgbClr val="000000"/>
              </a:buClr>
              <a:buFont typeface="Arial"/>
              <a:buChar char="•"/>
            </a:pPr>
            <a:r>
              <a:rPr lang="de-DE" sz="1600" b="0" u="none" strike="noStrike" dirty="0">
                <a:solidFill>
                  <a:schemeClr val="dk1"/>
                </a:solidFill>
                <a:effectLst/>
                <a:uFillTx/>
                <a:latin typeface="Arial"/>
              </a:rPr>
              <a:t>Lissner, T., &amp; Hirsch, S. (2025). Gemeinsam voran – Machbarkeitsstudie deliberative Beteiligung in der Klimapolitik. Robert Bosch Stiftung. </a:t>
            </a:r>
            <a:r>
              <a:rPr lang="de-DE" sz="1600" b="0" u="sng" strike="noStrike" dirty="0">
                <a:solidFill>
                  <a:schemeClr val="dk1"/>
                </a:solidFill>
                <a:effectLst/>
                <a:uFillTx/>
                <a:latin typeface="Arial"/>
                <a:hlinkClick r:id="rId3"/>
              </a:rPr>
              <a:t>https://www.bosch-stiftung.de/sites/default/files/publications/pdf/2025-06/Machbarkeitsstudie%20RBSG-KMB_digital_0.pdf</a:t>
            </a:r>
            <a:r>
              <a:rPr lang="de-DE" sz="1600" b="0" u="none" strike="noStrike" dirty="0">
                <a:solidFill>
                  <a:schemeClr val="dk1"/>
                </a:solidFill>
                <a:effectLst/>
                <a:uFillTx/>
                <a:latin typeface="Arial"/>
              </a:rPr>
              <a:t> (Abgerufen am 29.10.2025)</a:t>
            </a:r>
            <a:endParaRPr lang="de-DE" sz="1600" b="0" u="none" strike="noStrike" dirty="0">
              <a:effectLst/>
              <a:uFillTx/>
              <a:latin typeface="Arial"/>
            </a:endParaRPr>
          </a:p>
          <a:p>
            <a:pPr>
              <a:lnSpc>
                <a:spcPct val="100000"/>
              </a:lnSpc>
              <a:buClr>
                <a:srgbClr val="000000"/>
              </a:buClr>
            </a:pPr>
            <a:endParaRPr lang="de-DE" sz="1600" b="0" u="none" strike="noStrike" dirty="0">
              <a:solidFill>
                <a:srgbClr val="000000"/>
              </a:solidFill>
              <a:effectLst/>
              <a:uFillTx/>
              <a:latin typeface="Calibri"/>
            </a:endParaRPr>
          </a:p>
        </p:txBody>
      </p:sp>
    </p:spTree>
  </p:cSld>
  <p:clrMapOvr>
    <a:masterClrMapping/>
  </p:clrMapOvr>
</p:sld>
</file>

<file path=ppt/theme/theme1.xml><?xml version="1.0" encoding="utf-8"?>
<a:theme xmlns:a="http://schemas.openxmlformats.org/drawingml/2006/main" name="SK:KK_Masterfolie">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SK:KK_Masterfolie">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Difu_4-3_Design</Template>
  <TotalTime>0</TotalTime>
  <Words>635</Words>
  <Application>Microsoft Office PowerPoint</Application>
  <PresentationFormat>Bildschirmpräsentation (4:3)</PresentationFormat>
  <Paragraphs>36</Paragraphs>
  <Slides>6</Slides>
  <Notes>0</Notes>
  <HiddenSlides>0</HiddenSlides>
  <MMClips>0</MMClips>
  <ScaleCrop>false</ScaleCrop>
  <HeadingPairs>
    <vt:vector size="6" baseType="variant">
      <vt:variant>
        <vt:lpstr>Verwendete Schriftarten</vt:lpstr>
      </vt:variant>
      <vt:variant>
        <vt:i4>4</vt:i4>
      </vt:variant>
      <vt:variant>
        <vt:lpstr>Design</vt:lpstr>
      </vt:variant>
      <vt:variant>
        <vt:i4>2</vt:i4>
      </vt:variant>
      <vt:variant>
        <vt:lpstr>Folientitel</vt:lpstr>
      </vt:variant>
      <vt:variant>
        <vt:i4>6</vt:i4>
      </vt:variant>
    </vt:vector>
  </HeadingPairs>
  <TitlesOfParts>
    <vt:vector size="12" baseType="lpstr">
      <vt:lpstr>Arial</vt:lpstr>
      <vt:lpstr>Calibri</vt:lpstr>
      <vt:lpstr>Symbol</vt:lpstr>
      <vt:lpstr>Wingdings</vt:lpstr>
      <vt:lpstr>SK:KK_Masterfolie</vt:lpstr>
      <vt:lpstr>SK:KK_Masterfolie</vt:lpstr>
      <vt:lpstr>Argumentationshilfe für Beteiligung</vt:lpstr>
      <vt:lpstr>Argumente 4 </vt:lpstr>
      <vt:lpstr>Argumente 4 </vt:lpstr>
      <vt:lpstr>Argumente 4 </vt:lpstr>
      <vt:lpstr>Argumente 4 </vt:lpstr>
      <vt:lpstr>PowerPoint-Präsentation</vt:lpstr>
    </vt:vector>
  </TitlesOfParts>
  <Company>difu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Reif-Dietzel</dc:creator>
  <dc:description/>
  <cp:lastModifiedBy>Susanne Müller</cp:lastModifiedBy>
  <cp:revision>1470</cp:revision>
  <cp:lastPrinted>2018-11-26T12:46:39Z</cp:lastPrinted>
  <dcterms:created xsi:type="dcterms:W3CDTF">2018-02-07T15:15:32Z</dcterms:created>
  <dcterms:modified xsi:type="dcterms:W3CDTF">2026-03-30T15:08:44Z</dcterms:modified>
  <dc:language>de-DE</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Bildschirmpräsentation (4:3)</vt:lpwstr>
  </property>
  <property fmtid="{D5CDD505-2E9C-101B-9397-08002B2CF9AE}" pid="3" name="Slides">
    <vt:i4>6</vt:i4>
  </property>
</Properties>
</file>