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sldIdLst>
    <p:sldId id="256" r:id="rId3"/>
    <p:sldId id="257" r:id="rId4"/>
    <p:sldId id="258" r:id="rId5"/>
    <p:sldId id="259" r:id="rId6"/>
    <p:sldId id="260" r:id="rId7"/>
    <p:sldId id="261" r:id="rId8"/>
    <p:sldId id="262" r:id="rId9"/>
  </p:sldIdLst>
  <p:sldSz cx="9144000" cy="6858000" type="screen4x3"/>
  <p:notesSz cx="7559675" cy="10691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K (Gast)" initials="" lastIdx="5" clrIdx="0"/>
  <p:cmAuthor id="1" name="Taina Niederwipper (Gast)"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w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w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w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w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w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w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4.wmf"/><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8.wmf"/><Relationship Id="rId4" Type="http://schemas.openxmlformats.org/officeDocument/2006/relationships/image" Target="../media/image17.w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5.wmf"/><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21.wmf"/><Relationship Id="rId4" Type="http://schemas.openxmlformats.org/officeDocument/2006/relationships/image" Target="../media/image20.wmf"/></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w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7.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SK:KK_Titelchart_vierzeilig">
    <p:bg>
      <p:bgPr>
        <a:solidFill>
          <a:schemeClr val="lt1"/>
        </a:solidFill>
        <a:effectLst/>
      </p:bgPr>
    </p:bg>
    <p:spTree>
      <p:nvGrpSpPr>
        <p:cNvPr id="1" name=""/>
        <p:cNvGrpSpPr/>
        <p:nvPr/>
      </p:nvGrpSpPr>
      <p:grpSpPr>
        <a:xfrm>
          <a:off x="0" y="0"/>
          <a:ext cx="0" cy="0"/>
          <a:chOff x="0" y="0"/>
          <a:chExt cx="0" cy="0"/>
        </a:xfrm>
      </p:grpSpPr>
      <p:sp>
        <p:nvSpPr>
          <p:cNvPr id="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F51CAB78-9A33-455E-8E50-D27B87327EF9}"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3" name="Bild 12"/>
          <p:cNvPicPr/>
          <p:nvPr/>
        </p:nvPicPr>
        <p:blipFill>
          <a:blip r:embed="rId2"/>
          <a:srcRect t="-6529"/>
          <a:stretch/>
        </p:blipFill>
        <p:spPr>
          <a:xfrm>
            <a:off x="-14400" y="-1503360"/>
            <a:ext cx="9265680" cy="7384320"/>
          </a:xfrm>
          <a:prstGeom prst="rect">
            <a:avLst/>
          </a:prstGeom>
          <a:noFill/>
          <a:ln w="0">
            <a:noFill/>
          </a:ln>
        </p:spPr>
      </p:pic>
      <p:cxnSp>
        <p:nvCxnSpPr>
          <p:cNvPr id="4" name="Gerade Verbindung 10"/>
          <p:cNvCxnSpPr/>
          <p:nvPr/>
        </p:nvCxnSpPr>
        <p:spPr>
          <a:xfrm>
            <a:off x="1544400" y="4076640"/>
            <a:ext cx="1789920" cy="720"/>
          </a:xfrm>
          <a:prstGeom prst="straightConnector1">
            <a:avLst/>
          </a:prstGeom>
          <a:ln w="25400">
            <a:solidFill>
              <a:srgbClr val="FFF147"/>
            </a:solidFill>
            <a:round/>
          </a:ln>
        </p:spPr>
      </p:cxnSp>
      <p:sp>
        <p:nvSpPr>
          <p:cNvPr id="5" name="Freihandform 5"/>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6" name="Freihandform 6"/>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7" name="Textfeld 11"/>
          <p:cNvSpPr/>
          <p:nvPr/>
        </p:nvSpPr>
        <p:spPr>
          <a:xfrm>
            <a:off x="0" y="5602320"/>
            <a:ext cx="2375640" cy="27396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Vladimir Malyutin / Unsplash</a:t>
            </a:r>
            <a:endParaRPr lang="de-DE" sz="900" b="0" u="none" strike="noStrike">
              <a:solidFill>
                <a:srgbClr val="000000"/>
              </a:solidFill>
              <a:effectLst/>
              <a:uFillTx/>
              <a:latin typeface="Calibri"/>
            </a:endParaRPr>
          </a:p>
        </p:txBody>
      </p:sp>
      <p:grpSp>
        <p:nvGrpSpPr>
          <p:cNvPr id="8" name="Gruppieren 12"/>
          <p:cNvGrpSpPr/>
          <p:nvPr/>
        </p:nvGrpSpPr>
        <p:grpSpPr>
          <a:xfrm>
            <a:off x="5435640" y="5937120"/>
            <a:ext cx="3707640" cy="964440"/>
            <a:chOff x="5435640" y="5937120"/>
            <a:chExt cx="3707640" cy="964440"/>
          </a:xfrm>
        </p:grpSpPr>
        <p:pic>
          <p:nvPicPr>
            <p:cNvPr id="9" name="Grafik 13"/>
            <p:cNvPicPr/>
            <p:nvPr/>
          </p:nvPicPr>
          <p:blipFill>
            <a:blip r:embed="rId3"/>
            <a:srcRect l="81715" b="54734"/>
            <a:stretch/>
          </p:blipFill>
          <p:spPr>
            <a:xfrm>
              <a:off x="8229600" y="5965920"/>
              <a:ext cx="913680" cy="825120"/>
            </a:xfrm>
            <a:prstGeom prst="rect">
              <a:avLst/>
            </a:prstGeom>
            <a:noFill/>
            <a:ln w="0">
              <a:noFill/>
            </a:ln>
          </p:spPr>
        </p:pic>
        <p:pic>
          <p:nvPicPr>
            <p:cNvPr id="10" name="Grafik 14"/>
            <p:cNvPicPr/>
            <p:nvPr/>
          </p:nvPicPr>
          <p:blipFill>
            <a:blip r:embed="rId4"/>
            <a:stretch/>
          </p:blipFill>
          <p:spPr>
            <a:xfrm>
              <a:off x="5435640" y="5937120"/>
              <a:ext cx="1583640" cy="964440"/>
            </a:xfrm>
            <a:prstGeom prst="rect">
              <a:avLst/>
            </a:prstGeom>
            <a:noFill/>
            <a:ln w="0">
              <a:noFill/>
            </a:ln>
          </p:spPr>
        </p:pic>
      </p:grpSp>
      <p:pic>
        <p:nvPicPr>
          <p:cNvPr id="11"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12" name="PlaceHolder 1"/>
          <p:cNvSpPr>
            <a:spLocks noGrp="1"/>
          </p:cNvSpPr>
          <p:nvPr>
            <p:ph type="body"/>
          </p:nvPr>
        </p:nvSpPr>
        <p:spPr>
          <a:xfrm>
            <a:off x="1544760" y="1204200"/>
            <a:ext cx="7203240" cy="248184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13" name="PlaceHolder 2"/>
          <p:cNvSpPr>
            <a:spLocks noGrp="1"/>
          </p:cNvSpPr>
          <p:nvPr>
            <p:ph type="body"/>
          </p:nvPr>
        </p:nvSpPr>
        <p:spPr>
          <a:xfrm>
            <a:off x="1544760" y="4221000"/>
            <a:ext cx="5834880" cy="780480"/>
          </a:xfrm>
          <a:prstGeom prst="rect">
            <a:avLst/>
          </a:prstGeom>
          <a:noFill/>
          <a:ln w="0">
            <a:noFill/>
          </a:ln>
        </p:spPr>
        <p:txBody>
          <a:bodyPr lIns="0" tIns="0" rIns="90000" bIns="46800" anchor="t">
            <a:noAutofit/>
          </a:bodyPr>
          <a:lstStyle>
            <a:lvl1pPr indent="0" algn="l" defTabSz="914400">
              <a:lnSpc>
                <a:spcPts val="2200"/>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200"/>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SK:KK_Tabelle">
    <p:bg>
      <p:bgPr>
        <a:solidFill>
          <a:schemeClr val="lt1"/>
        </a:solidFill>
        <a:effectLst/>
      </p:bgPr>
    </p:bg>
    <p:spTree>
      <p:nvGrpSpPr>
        <p:cNvPr id="1" name=""/>
        <p:cNvGrpSpPr/>
        <p:nvPr/>
      </p:nvGrpSpPr>
      <p:grpSpPr>
        <a:xfrm>
          <a:off x="0" y="0"/>
          <a:ext cx="0" cy="0"/>
          <a:chOff x="0" y="0"/>
          <a:chExt cx="0" cy="0"/>
        </a:xfrm>
      </p:grpSpPr>
      <p:sp>
        <p:nvSpPr>
          <p:cNvPr id="72"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47360FA-5736-48BF-8B29-395199BA976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73" name="PlaceHolder 1"/>
          <p:cNvSpPr>
            <a:spLocks noGrp="1"/>
          </p:cNvSpPr>
          <p:nvPr>
            <p:ph type="body"/>
          </p:nvPr>
        </p:nvSpPr>
        <p:spPr>
          <a:xfrm>
            <a:off x="649440" y="2133720"/>
            <a:ext cx="7844760" cy="3958560"/>
          </a:xfrm>
          <a:prstGeom prst="rect">
            <a:avLst/>
          </a:prstGeom>
          <a:noFill/>
          <a:ln w="0">
            <a:noFill/>
          </a:ln>
        </p:spPr>
        <p:txBody>
          <a:bodyPr lIns="90000" tIns="45000" rIns="90000" bIns="45000" anchor="t">
            <a:noAutofit/>
          </a:bodyPr>
          <a:lstStyle>
            <a:lvl1pPr algn="l">
              <a:lnSpc>
                <a:spcPct val="100000"/>
              </a:lnSpc>
              <a:spcBef>
                <a:spcPts val="400"/>
              </a:spcBef>
              <a:buClr>
                <a:srgbClr val="000000"/>
              </a:buClr>
              <a:buSzPct val="45000"/>
              <a:buFont typeface="Wingdings" charset="2"/>
              <a:buChar char=""/>
              <a:tabLst>
                <a:tab pos="0" algn="l"/>
              </a:tabLst>
              <a:defRPr lang="de-DE" sz="1800" b="1"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ct val="100000"/>
              </a:lnSpc>
              <a:spcBef>
                <a:spcPts val="400"/>
              </a:spcBef>
              <a:buClr>
                <a:srgbClr val="000000"/>
              </a:buClr>
              <a:buSzPct val="45000"/>
              <a:buFont typeface="Wingdings" charset="2"/>
              <a:buChar char=""/>
              <a:tabLst>
                <a:tab pos="0" algn="l"/>
              </a:tabLst>
            </a:pPr>
            <a:r>
              <a:rPr lang="de-DE" sz="1800" b="1"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74"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75" name="PlaceHolder 3"/>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SK:KK_Tabelle_ohne_Sub">
    <p:bg>
      <p:bgPr>
        <a:solidFill>
          <a:schemeClr val="lt1"/>
        </a:solidFill>
        <a:effectLst/>
      </p:bgPr>
    </p:bg>
    <p:spTree>
      <p:nvGrpSpPr>
        <p:cNvPr id="1" name=""/>
        <p:cNvGrpSpPr/>
        <p:nvPr/>
      </p:nvGrpSpPr>
      <p:grpSpPr>
        <a:xfrm>
          <a:off x="0" y="0"/>
          <a:ext cx="0" cy="0"/>
          <a:chOff x="0" y="0"/>
          <a:chExt cx="0" cy="0"/>
        </a:xfrm>
      </p:grpSpPr>
      <p:sp>
        <p:nvSpPr>
          <p:cNvPr id="76"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DE9D47EF-FF2E-4BB6-B514-6E0CF0FE84FD}"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77" name="PlaceHolder 1"/>
          <p:cNvSpPr>
            <a:spLocks noGrp="1"/>
          </p:cNvSpPr>
          <p:nvPr>
            <p:ph type="body"/>
          </p:nvPr>
        </p:nvSpPr>
        <p:spPr>
          <a:xfrm>
            <a:off x="649440" y="1628640"/>
            <a:ext cx="7844760" cy="446328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marL="432000"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78"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SK:KK_Bulletpoints_2_Ebenen_und_Bild">
    <p:bg>
      <p:bgPr>
        <a:solidFill>
          <a:schemeClr val="lt1"/>
        </a:solidFill>
        <a:effectLst/>
      </p:bgPr>
    </p:bg>
    <p:spTree>
      <p:nvGrpSpPr>
        <p:cNvPr id="1" name=""/>
        <p:cNvGrpSpPr/>
        <p:nvPr/>
      </p:nvGrpSpPr>
      <p:grpSpPr>
        <a:xfrm>
          <a:off x="0" y="0"/>
          <a:ext cx="0" cy="0"/>
          <a:chOff x="0" y="0"/>
          <a:chExt cx="0" cy="0"/>
        </a:xfrm>
      </p:grpSpPr>
      <p:sp>
        <p:nvSpPr>
          <p:cNvPr id="79"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70EE9D4-CE73-4D3C-AC64-C49DB72FFE6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80" name="PlaceHolder 1"/>
          <p:cNvSpPr>
            <a:spLocks noGrp="1"/>
          </p:cNvSpPr>
          <p:nvPr>
            <p:ph type="body"/>
          </p:nvPr>
        </p:nvSpPr>
        <p:spPr>
          <a:xfrm>
            <a:off x="5138640" y="1628640"/>
            <a:ext cx="4004640" cy="4463280"/>
          </a:xfrm>
          <a:prstGeom prst="rect">
            <a:avLst/>
          </a:prstGeom>
          <a:noFill/>
          <a:ln w="0">
            <a:noFill/>
          </a:ln>
        </p:spPr>
        <p:txBody>
          <a:bodyPr lIns="90000" tIns="45000" rIns="90000" bIns="45000" anchor="t">
            <a:noAutofit/>
          </a:bodyPr>
          <a:lstStyle>
            <a:lvl1pPr algn="l">
              <a:lnSpc>
                <a:spcPct val="100000"/>
              </a:lnSpc>
              <a:spcBef>
                <a:spcPts val="400"/>
              </a:spcBef>
              <a:buClr>
                <a:srgbClr val="000000"/>
              </a:buClr>
              <a:buSzPct val="45000"/>
              <a:buFont typeface="Wingdings" charset="2"/>
              <a:buChar char=""/>
              <a:tabLst>
                <a:tab pos="0" algn="l"/>
              </a:tabLst>
              <a:defRPr lang="de-DE" sz="1800" b="1"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ct val="100000"/>
              </a:lnSpc>
              <a:spcBef>
                <a:spcPts val="400"/>
              </a:spcBef>
              <a:buClr>
                <a:srgbClr val="000000"/>
              </a:buClr>
              <a:buSzPct val="45000"/>
              <a:buFont typeface="Wingdings" charset="2"/>
              <a:buChar char=""/>
              <a:tabLst>
                <a:tab pos="0" algn="l"/>
              </a:tabLst>
            </a:pPr>
            <a:r>
              <a:rPr lang="de-DE" sz="1800" b="1"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81" name="PlaceHolder 2"/>
          <p:cNvSpPr>
            <a:spLocks noGrp="1"/>
          </p:cNvSpPr>
          <p:nvPr>
            <p:ph type="body"/>
          </p:nvPr>
        </p:nvSpPr>
        <p:spPr>
          <a:xfrm>
            <a:off x="649440" y="2133720"/>
            <a:ext cx="42728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82"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83" name="PlaceHolder 4"/>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SK:KK_Bulletpoints_2_Ebenen_und_Bild_ohne_Sub">
    <p:bg>
      <p:bgPr>
        <a:solidFill>
          <a:schemeClr val="lt1"/>
        </a:solidFill>
        <a:effectLst/>
      </p:bgPr>
    </p:bg>
    <p:spTree>
      <p:nvGrpSpPr>
        <p:cNvPr id="1" name=""/>
        <p:cNvGrpSpPr/>
        <p:nvPr/>
      </p:nvGrpSpPr>
      <p:grpSpPr>
        <a:xfrm>
          <a:off x="0" y="0"/>
          <a:ext cx="0" cy="0"/>
          <a:chOff x="0" y="0"/>
          <a:chExt cx="0" cy="0"/>
        </a:xfrm>
      </p:grpSpPr>
      <p:sp>
        <p:nvSpPr>
          <p:cNvPr id="84"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AB74FA4D-F40D-4177-9CCD-B90CE73FEF55}"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85" name="PlaceHolder 1"/>
          <p:cNvSpPr>
            <a:spLocks noGrp="1"/>
          </p:cNvSpPr>
          <p:nvPr>
            <p:ph type="body"/>
          </p:nvPr>
        </p:nvSpPr>
        <p:spPr>
          <a:xfrm>
            <a:off x="5148360" y="1628640"/>
            <a:ext cx="399492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marL="432000" indent="-324000" algn="l">
              <a:lnSpc>
                <a:spcPts val="2599"/>
              </a:lnSpc>
              <a:spcBef>
                <a:spcPts val="400"/>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86" name="PlaceHolder 2"/>
          <p:cNvSpPr>
            <a:spLocks noGrp="1"/>
          </p:cNvSpPr>
          <p:nvPr>
            <p:ph type="body"/>
          </p:nvPr>
        </p:nvSpPr>
        <p:spPr>
          <a:xfrm>
            <a:off x="649440" y="1628640"/>
            <a:ext cx="42728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87"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SK:KK_Objekt_Bulletpoint">
    <p:bg>
      <p:bgPr>
        <a:solidFill>
          <a:schemeClr val="lt1"/>
        </a:solidFill>
        <a:effectLst/>
      </p:bgPr>
    </p:bg>
    <p:spTree>
      <p:nvGrpSpPr>
        <p:cNvPr id="1" name=""/>
        <p:cNvGrpSpPr/>
        <p:nvPr/>
      </p:nvGrpSpPr>
      <p:grpSpPr>
        <a:xfrm>
          <a:off x="0" y="0"/>
          <a:ext cx="0" cy="0"/>
          <a:chOff x="0" y="0"/>
          <a:chExt cx="0" cy="0"/>
        </a:xfrm>
      </p:grpSpPr>
      <p:sp>
        <p:nvSpPr>
          <p:cNvPr id="88"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DDB2D783-2FF4-4EBC-A4E1-55B44E5479C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89" name="PlaceHolder 1"/>
          <p:cNvSpPr>
            <a:spLocks noGrp="1"/>
          </p:cNvSpPr>
          <p:nvPr>
            <p:ph type="body"/>
          </p:nvPr>
        </p:nvSpPr>
        <p:spPr>
          <a:xfrm>
            <a:off x="492300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90" name="PlaceHolder 2"/>
          <p:cNvSpPr>
            <a:spLocks noGrp="1"/>
          </p:cNvSpPr>
          <p:nvPr>
            <p:ph type="body"/>
          </p:nvPr>
        </p:nvSpPr>
        <p:spPr>
          <a:xfrm>
            <a:off x="649440" y="1628640"/>
            <a:ext cx="3921840" cy="4463280"/>
          </a:xfrm>
          <a:prstGeom prst="rect">
            <a:avLst/>
          </a:prstGeom>
          <a:noFill/>
          <a:ln w="0">
            <a:noFill/>
          </a:ln>
        </p:spPr>
        <p:txBody>
          <a:bodyPr lIns="90000" tIns="45000" rIns="90000" bIns="45000" anchor="t">
            <a:noAutofit/>
          </a:bodyPr>
          <a:lstStyle>
            <a:lvl1pPr algn="l">
              <a:spcBef>
                <a:spcPts val="400"/>
              </a:spcBef>
              <a:buClr>
                <a:srgbClr val="000000"/>
              </a:buClr>
              <a:buFont typeface="Arial"/>
              <a:buChar char="•"/>
              <a:tabLst>
                <a:tab pos="0" algn="l"/>
              </a:tabLst>
              <a:defRPr lang="de-DE" sz="1800" b="1"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ts val="212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ts val="212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ts val="212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ts val="212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ts val="212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indent="-324000" algn="l">
              <a:spcBef>
                <a:spcPts val="400"/>
              </a:spcBef>
              <a:buClr>
                <a:srgbClr val="000000"/>
              </a:buClr>
              <a:buFont typeface="Arial"/>
              <a:buChar char="•"/>
              <a:tabLst>
                <a:tab pos="0" algn="l"/>
              </a:tabLst>
            </a:pPr>
            <a:r>
              <a:rPr lang="de-DE" sz="1800" b="1" u="none" strike="noStrike">
                <a:solidFill>
                  <a:schemeClr val="dk1"/>
                </a:solidFill>
                <a:effectLst/>
                <a:uFillTx/>
                <a:latin typeface="Arial"/>
              </a:rPr>
              <a:t>Format des Gliederungstextes durch Klicken bearbeiten</a:t>
            </a:r>
          </a:p>
          <a:p>
            <a:pPr marL="864000" lvl="1" indent="-324000" algn="l">
              <a:lnSpc>
                <a:spcPts val="2120"/>
              </a:lnSpc>
              <a:spcBef>
                <a:spcPts val="360"/>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1296000" lvl="2" indent="-288000" algn="l">
              <a:lnSpc>
                <a:spcPts val="212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728000" lvl="3" indent="-216000" algn="l">
              <a:lnSpc>
                <a:spcPts val="212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2160000" lvl="4" indent="-216000" algn="l">
              <a:lnSpc>
                <a:spcPts val="212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592000" lvl="5" indent="-216000" algn="l">
              <a:lnSpc>
                <a:spcPts val="212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3024000" lvl="6" indent="-216000" algn="l">
              <a:lnSpc>
                <a:spcPts val="212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91"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92" name="PlaceHolder 4"/>
          <p:cNvSpPr>
            <a:spLocks noGrp="1"/>
          </p:cNvSpPr>
          <p:nvPr>
            <p:ph type="body"/>
          </p:nvPr>
        </p:nvSpPr>
        <p:spPr>
          <a:xfrm>
            <a:off x="492300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SK:KK_Kapiteltrenner_ohne_Sub__Alternative">
    <p:bg>
      <p:bgPr>
        <a:solidFill>
          <a:schemeClr val="lt1"/>
        </a:solidFill>
        <a:effectLst/>
      </p:bgPr>
    </p:bg>
    <p:spTree>
      <p:nvGrpSpPr>
        <p:cNvPr id="1" name=""/>
        <p:cNvGrpSpPr/>
        <p:nvPr/>
      </p:nvGrpSpPr>
      <p:grpSpPr>
        <a:xfrm>
          <a:off x="0" y="0"/>
          <a:ext cx="0" cy="0"/>
          <a:chOff x="0" y="0"/>
          <a:chExt cx="0" cy="0"/>
        </a:xfrm>
      </p:grpSpPr>
      <p:sp>
        <p:nvSpPr>
          <p:cNvPr id="9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63FB115-A44D-4170-A1DE-198BF83C5E0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94" name="Freihandform 3"/>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95" name="Freihandform 4"/>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96" name="Bild 6"/>
          <p:cNvPicPr/>
          <p:nvPr/>
        </p:nvPicPr>
        <p:blipFill>
          <a:blip r:embed="rId2"/>
          <a:stretch/>
        </p:blipFill>
        <p:spPr>
          <a:xfrm>
            <a:off x="258840" y="676440"/>
            <a:ext cx="761400" cy="634320"/>
          </a:xfrm>
          <a:prstGeom prst="rect">
            <a:avLst/>
          </a:prstGeom>
          <a:noFill/>
          <a:ln w="0">
            <a:noFill/>
          </a:ln>
        </p:spPr>
      </p:pic>
      <p:cxnSp>
        <p:nvCxnSpPr>
          <p:cNvPr id="97" name="Gerade Verbindung 8"/>
          <p:cNvCxnSpPr/>
          <p:nvPr/>
        </p:nvCxnSpPr>
        <p:spPr>
          <a:xfrm>
            <a:off x="0" y="6424560"/>
            <a:ext cx="9144720" cy="720"/>
          </a:xfrm>
          <a:prstGeom prst="straightConnector1">
            <a:avLst/>
          </a:prstGeom>
          <a:ln w="25400">
            <a:solidFill>
              <a:srgbClr val="006B8F"/>
            </a:solidFill>
            <a:round/>
          </a:ln>
        </p:spPr>
      </p:cxnSp>
      <p:pic>
        <p:nvPicPr>
          <p:cNvPr id="98" name="Grafik 11"/>
          <p:cNvPicPr/>
          <p:nvPr/>
        </p:nvPicPr>
        <p:blipFill>
          <a:blip r:embed="rId3"/>
          <a:stretch/>
        </p:blipFill>
        <p:spPr>
          <a:xfrm>
            <a:off x="7539120" y="339840"/>
            <a:ext cx="1345320" cy="632520"/>
          </a:xfrm>
          <a:prstGeom prst="rect">
            <a:avLst/>
          </a:prstGeom>
          <a:noFill/>
          <a:ln w="0">
            <a:noFill/>
          </a:ln>
        </p:spPr>
      </p:pic>
      <p:sp>
        <p:nvSpPr>
          <p:cNvPr id="99" name="PlaceHolder 1"/>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006B8F"/>
                </a:solidFill>
                <a:effectLst/>
                <a:uFillTx/>
                <a:latin typeface="Arial"/>
              </a:defRPr>
            </a:lvl1pPr>
          </a:lstStyle>
          <a:p>
            <a:pPr indent="0" algn="l">
              <a:lnSpc>
                <a:spcPts val="4141"/>
              </a:lnSpc>
              <a:spcBef>
                <a:spcPts val="641"/>
              </a:spcBef>
              <a:buNone/>
              <a:tabLst>
                <a:tab pos="0" algn="l"/>
              </a:tabLst>
            </a:pPr>
            <a:r>
              <a:rPr lang="de-DE" sz="3200" b="0" u="none" strike="noStrike">
                <a:solidFill>
                  <a:srgbClr val="006B8F"/>
                </a:solidFill>
                <a:effectLst/>
                <a:uFillTx/>
                <a:latin typeface="Arial"/>
              </a:rPr>
              <a:t>Formatvorlagen des Textmasters bearbeiten</a:t>
            </a:r>
            <a:endParaRPr lang="de-DE" sz="3200" b="1" u="none" strike="noStrike">
              <a:solidFill>
                <a:srgbClr val="006B8F"/>
              </a:solidFill>
              <a:effectLst/>
              <a:uFillTx/>
              <a:latin typeface="Arial"/>
            </a:endParaRPr>
          </a:p>
        </p:txBody>
      </p:sp>
      <p:sp>
        <p:nvSpPr>
          <p:cNvPr id="100"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SK:KK_Objekt_Bulletpoint_ohne_Sub">
    <p:bg>
      <p:bgPr>
        <a:solidFill>
          <a:schemeClr val="lt1"/>
        </a:solidFill>
        <a:effectLst/>
      </p:bgPr>
    </p:bg>
    <p:spTree>
      <p:nvGrpSpPr>
        <p:cNvPr id="1" name=""/>
        <p:cNvGrpSpPr/>
        <p:nvPr/>
      </p:nvGrpSpPr>
      <p:grpSpPr>
        <a:xfrm>
          <a:off x="0" y="0"/>
          <a:ext cx="0" cy="0"/>
          <a:chOff x="0" y="0"/>
          <a:chExt cx="0" cy="0"/>
        </a:xfrm>
      </p:grpSpPr>
      <p:sp>
        <p:nvSpPr>
          <p:cNvPr id="10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1C40A6F-4191-4C42-B53D-74F5C1F8609D}"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02" name="PlaceHolder 1"/>
          <p:cNvSpPr>
            <a:spLocks noGrp="1"/>
          </p:cNvSpPr>
          <p:nvPr>
            <p:ph type="body"/>
          </p:nvPr>
        </p:nvSpPr>
        <p:spPr>
          <a:xfrm>
            <a:off x="492300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03" name="PlaceHolder 2"/>
          <p:cNvSpPr>
            <a:spLocks noGrp="1"/>
          </p:cNvSpPr>
          <p:nvPr>
            <p:ph type="body"/>
          </p:nvPr>
        </p:nvSpPr>
        <p:spPr>
          <a:xfrm>
            <a:off x="649440" y="1628640"/>
            <a:ext cx="39218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1800" b="0"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ts val="212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ts val="212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ts val="212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ts val="212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ts val="212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ts val="2599"/>
              </a:lnSpc>
              <a:spcBef>
                <a:spcPts val="400"/>
              </a:spcBef>
              <a:buClr>
                <a:srgbClr val="000000"/>
              </a:buClr>
              <a:buFont typeface="Arial"/>
              <a:buChar char="•"/>
            </a:pPr>
            <a:r>
              <a:rPr lang="de-DE" sz="1800" b="0" u="none" strike="noStrike">
                <a:solidFill>
                  <a:schemeClr val="dk1"/>
                </a:solidFill>
                <a:effectLst/>
                <a:uFillTx/>
                <a:latin typeface="Arial"/>
              </a:rPr>
              <a:t>Format des Gliederungstextes durch Klicken bearbeiten</a:t>
            </a:r>
          </a:p>
          <a:p>
            <a:pPr marL="864000" lvl="1" indent="-324000" algn="l">
              <a:lnSpc>
                <a:spcPts val="2120"/>
              </a:lnSpc>
              <a:spcBef>
                <a:spcPts val="360"/>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1296000" lvl="2" indent="-288000" algn="l">
              <a:lnSpc>
                <a:spcPts val="212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728000" lvl="3" indent="-216000" algn="l">
              <a:lnSpc>
                <a:spcPts val="212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2160000" lvl="4" indent="-216000" algn="l">
              <a:lnSpc>
                <a:spcPts val="212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92000" lvl="5" indent="-216000" algn="l">
              <a:lnSpc>
                <a:spcPts val="212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3024000" lvl="6" indent="-216000" algn="l">
              <a:lnSpc>
                <a:spcPts val="212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104"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SK:KK_Bild_Bulletpoint">
    <p:bg>
      <p:bgPr>
        <a:solidFill>
          <a:schemeClr val="lt1"/>
        </a:solidFill>
        <a:effectLst/>
      </p:bgPr>
    </p:bg>
    <p:spTree>
      <p:nvGrpSpPr>
        <p:cNvPr id="1" name=""/>
        <p:cNvGrpSpPr/>
        <p:nvPr/>
      </p:nvGrpSpPr>
      <p:grpSpPr>
        <a:xfrm>
          <a:off x="0" y="0"/>
          <a:ext cx="0" cy="0"/>
          <a:chOff x="0" y="0"/>
          <a:chExt cx="0" cy="0"/>
        </a:xfrm>
      </p:grpSpPr>
      <p:sp>
        <p:nvSpPr>
          <p:cNvPr id="105"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85DB6916-E365-4D96-8DD5-05B35AB17F0C}"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06" name="PlaceHolder 1"/>
          <p:cNvSpPr>
            <a:spLocks noGrp="1"/>
          </p:cNvSpPr>
          <p:nvPr>
            <p:ph type="body"/>
          </p:nvPr>
        </p:nvSpPr>
        <p:spPr>
          <a:xfrm>
            <a:off x="0" y="1628640"/>
            <a:ext cx="4571280" cy="4471200"/>
          </a:xfrm>
          <a:prstGeom prst="rect">
            <a:avLst/>
          </a:prstGeom>
          <a:noFill/>
          <a:ln w="0">
            <a:noFill/>
          </a:ln>
        </p:spPr>
        <p:txBody>
          <a:bodyPr lIns="90000" tIns="45000" rIns="90000" bIns="45000" anchor="t">
            <a:noAutofit/>
          </a:bodyPr>
          <a:lstStyle>
            <a:lvl1pPr algn="l">
              <a:lnSpc>
                <a:spcPct val="100000"/>
              </a:lnSpc>
              <a:spcBef>
                <a:spcPts val="400"/>
              </a:spcBef>
              <a:buClr>
                <a:srgbClr val="000000"/>
              </a:buClr>
              <a:buSzPct val="45000"/>
              <a:buFont typeface="Wingdings" charset="2"/>
              <a:buChar char=""/>
              <a:tabLst>
                <a:tab pos="0" algn="l"/>
              </a:tabLst>
              <a:defRPr lang="de-DE" sz="1800" b="1"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ct val="100000"/>
              </a:lnSpc>
              <a:spcBef>
                <a:spcPts val="400"/>
              </a:spcBef>
              <a:buClr>
                <a:srgbClr val="000000"/>
              </a:buClr>
              <a:buSzPct val="45000"/>
              <a:buFont typeface="Wingdings" charset="2"/>
              <a:buChar char=""/>
              <a:tabLst>
                <a:tab pos="0" algn="l"/>
              </a:tabLst>
            </a:pPr>
            <a:r>
              <a:rPr lang="de-DE" sz="1800" b="1"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107" name="PlaceHolder 2"/>
          <p:cNvSpPr>
            <a:spLocks noGrp="1"/>
          </p:cNvSpPr>
          <p:nvPr>
            <p:ph type="body"/>
          </p:nvPr>
        </p:nvSpPr>
        <p:spPr>
          <a:xfrm>
            <a:off x="492300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108"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109" name="PlaceHolder 4"/>
          <p:cNvSpPr>
            <a:spLocks noGrp="1"/>
          </p:cNvSpPr>
          <p:nvPr>
            <p:ph type="body"/>
          </p:nvPr>
        </p:nvSpPr>
        <p:spPr>
          <a:xfrm>
            <a:off x="492300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SK:KK_Bild_Bulletpoint_ohne_Sub">
    <p:bg>
      <p:bgPr>
        <a:solidFill>
          <a:schemeClr val="lt1"/>
        </a:solidFill>
        <a:effectLst/>
      </p:bgPr>
    </p:bg>
    <p:spTree>
      <p:nvGrpSpPr>
        <p:cNvPr id="1" name=""/>
        <p:cNvGrpSpPr/>
        <p:nvPr/>
      </p:nvGrpSpPr>
      <p:grpSpPr>
        <a:xfrm>
          <a:off x="0" y="0"/>
          <a:ext cx="0" cy="0"/>
          <a:chOff x="0" y="0"/>
          <a:chExt cx="0" cy="0"/>
        </a:xfrm>
      </p:grpSpPr>
      <p:sp>
        <p:nvSpPr>
          <p:cNvPr id="11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C233567-69C3-4B15-95DF-7F6F213B279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11" name="PlaceHolder 1"/>
          <p:cNvSpPr>
            <a:spLocks noGrp="1"/>
          </p:cNvSpPr>
          <p:nvPr>
            <p:ph type="body"/>
          </p:nvPr>
        </p:nvSpPr>
        <p:spPr>
          <a:xfrm>
            <a:off x="0" y="1628640"/>
            <a:ext cx="4571280" cy="447120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ts val="2120"/>
              </a:lnSpc>
              <a:spcBef>
                <a:spcPts val="360"/>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marL="432000" indent="-324000" algn="l">
              <a:lnSpc>
                <a:spcPts val="2599"/>
              </a:lnSpc>
              <a:spcBef>
                <a:spcPts val="400"/>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ts val="2120"/>
              </a:lnSpc>
              <a:spcBef>
                <a:spcPts val="360"/>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112" name="PlaceHolder 2"/>
          <p:cNvSpPr>
            <a:spLocks noGrp="1"/>
          </p:cNvSpPr>
          <p:nvPr>
            <p:ph type="body"/>
          </p:nvPr>
        </p:nvSpPr>
        <p:spPr>
          <a:xfrm>
            <a:off x="492300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13"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SK:KK_Vergleich_Bulletpoint">
    <p:bg>
      <p:bgPr>
        <a:solidFill>
          <a:schemeClr val="lt1"/>
        </a:solidFill>
        <a:effectLst/>
      </p:bgPr>
    </p:bg>
    <p:spTree>
      <p:nvGrpSpPr>
        <p:cNvPr id="1" name=""/>
        <p:cNvGrpSpPr/>
        <p:nvPr/>
      </p:nvGrpSpPr>
      <p:grpSpPr>
        <a:xfrm>
          <a:off x="0" y="0"/>
          <a:ext cx="0" cy="0"/>
          <a:chOff x="0" y="0"/>
          <a:chExt cx="0" cy="0"/>
        </a:xfrm>
      </p:grpSpPr>
      <p:sp>
        <p:nvSpPr>
          <p:cNvPr id="114"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9F721BE3-5608-46D2-80A2-82092149270F}"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15" name="PlaceHolder 1"/>
          <p:cNvSpPr>
            <a:spLocks noGrp="1"/>
          </p:cNvSpPr>
          <p:nvPr>
            <p:ph type="body"/>
          </p:nvPr>
        </p:nvSpPr>
        <p:spPr>
          <a:xfrm>
            <a:off x="64944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116" name="PlaceHolder 2"/>
          <p:cNvSpPr>
            <a:spLocks noGrp="1"/>
          </p:cNvSpPr>
          <p:nvPr>
            <p:ph type="body"/>
          </p:nvPr>
        </p:nvSpPr>
        <p:spPr>
          <a:xfrm>
            <a:off x="4923000" y="2133720"/>
            <a:ext cx="358704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p:txBody>
      </p:sp>
      <p:sp>
        <p:nvSpPr>
          <p:cNvPr id="117"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118" name="PlaceHolder 4"/>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4_SK:KK_Titelchart_vierzeilig">
    <p:bg>
      <p:bgPr>
        <a:solidFill>
          <a:schemeClr val="lt1"/>
        </a:solidFill>
        <a:effectLst/>
      </p:bgPr>
    </p:bg>
    <p:spTree>
      <p:nvGrpSpPr>
        <p:cNvPr id="1" name=""/>
        <p:cNvGrpSpPr/>
        <p:nvPr/>
      </p:nvGrpSpPr>
      <p:grpSpPr>
        <a:xfrm>
          <a:off x="0" y="0"/>
          <a:ext cx="0" cy="0"/>
          <a:chOff x="0" y="0"/>
          <a:chExt cx="0" cy="0"/>
        </a:xfrm>
      </p:grpSpPr>
      <p:sp>
        <p:nvSpPr>
          <p:cNvPr id="14"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D3A373E-1F63-4FDB-A8C9-0790690710C1}"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15" name="Grafik 1"/>
          <p:cNvPicPr/>
          <p:nvPr/>
        </p:nvPicPr>
        <p:blipFill>
          <a:blip r:embed="rId2"/>
          <a:stretch/>
        </p:blipFill>
        <p:spPr>
          <a:xfrm>
            <a:off x="-36360" y="0"/>
            <a:ext cx="9216360" cy="5816880"/>
          </a:xfrm>
          <a:prstGeom prst="rect">
            <a:avLst/>
          </a:prstGeom>
          <a:noFill/>
          <a:ln w="0">
            <a:noFill/>
          </a:ln>
        </p:spPr>
      </p:pic>
      <p:cxnSp>
        <p:nvCxnSpPr>
          <p:cNvPr id="16" name="Gerade Verbindung 10"/>
          <p:cNvCxnSpPr/>
          <p:nvPr/>
        </p:nvCxnSpPr>
        <p:spPr>
          <a:xfrm>
            <a:off x="1544400" y="4076640"/>
            <a:ext cx="1789920" cy="720"/>
          </a:xfrm>
          <a:prstGeom prst="straightConnector1">
            <a:avLst/>
          </a:prstGeom>
          <a:ln w="25400">
            <a:solidFill>
              <a:srgbClr val="FFF147"/>
            </a:solidFill>
            <a:round/>
          </a:ln>
        </p:spPr>
      </p:cxnSp>
      <p:sp>
        <p:nvSpPr>
          <p:cNvPr id="17" name="Freihandform 5"/>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 name="Freihandform 6"/>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9" name="Textfeld 11"/>
          <p:cNvSpPr/>
          <p:nvPr/>
        </p:nvSpPr>
        <p:spPr>
          <a:xfrm>
            <a:off x="0" y="5603760"/>
            <a:ext cx="2375640" cy="27468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a:t>
            </a:r>
            <a:r>
              <a:rPr lang="en-US" sz="900" b="0" u="none" strike="noStrike">
                <a:solidFill>
                  <a:schemeClr val="lt1"/>
                </a:solidFill>
                <a:effectLst/>
                <a:uFillTx/>
                <a:latin typeface="Arial"/>
              </a:rPr>
              <a:t>2019 zendograph/Shutterstock</a:t>
            </a:r>
            <a:endParaRPr lang="de-DE" sz="900" b="0" u="none" strike="noStrike">
              <a:solidFill>
                <a:srgbClr val="000000"/>
              </a:solidFill>
              <a:effectLst/>
              <a:uFillTx/>
              <a:latin typeface="Calibri"/>
            </a:endParaRPr>
          </a:p>
        </p:txBody>
      </p:sp>
      <p:grpSp>
        <p:nvGrpSpPr>
          <p:cNvPr id="20" name="Gruppieren 12"/>
          <p:cNvGrpSpPr/>
          <p:nvPr/>
        </p:nvGrpSpPr>
        <p:grpSpPr>
          <a:xfrm>
            <a:off x="5435640" y="5937120"/>
            <a:ext cx="3707640" cy="964440"/>
            <a:chOff x="5435640" y="5937120"/>
            <a:chExt cx="3707640" cy="964440"/>
          </a:xfrm>
        </p:grpSpPr>
        <p:pic>
          <p:nvPicPr>
            <p:cNvPr id="21" name="Grafik 13"/>
            <p:cNvPicPr/>
            <p:nvPr/>
          </p:nvPicPr>
          <p:blipFill>
            <a:blip r:embed="rId3"/>
            <a:srcRect l="81715" b="54734"/>
            <a:stretch/>
          </p:blipFill>
          <p:spPr>
            <a:xfrm>
              <a:off x="8229600" y="5965920"/>
              <a:ext cx="913680" cy="825120"/>
            </a:xfrm>
            <a:prstGeom prst="rect">
              <a:avLst/>
            </a:prstGeom>
            <a:noFill/>
            <a:ln w="0">
              <a:noFill/>
            </a:ln>
          </p:spPr>
        </p:pic>
        <p:pic>
          <p:nvPicPr>
            <p:cNvPr id="22" name="Grafik 14"/>
            <p:cNvPicPr/>
            <p:nvPr/>
          </p:nvPicPr>
          <p:blipFill>
            <a:blip r:embed="rId4"/>
            <a:stretch/>
          </p:blipFill>
          <p:spPr>
            <a:xfrm>
              <a:off x="5435640" y="5937120"/>
              <a:ext cx="1583640" cy="964440"/>
            </a:xfrm>
            <a:prstGeom prst="rect">
              <a:avLst/>
            </a:prstGeom>
            <a:noFill/>
            <a:ln w="0">
              <a:noFill/>
            </a:ln>
          </p:spPr>
        </p:pic>
      </p:grpSp>
      <p:pic>
        <p:nvPicPr>
          <p:cNvPr id="23"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24" name="PlaceHolder 1"/>
          <p:cNvSpPr>
            <a:spLocks noGrp="1"/>
          </p:cNvSpPr>
          <p:nvPr>
            <p:ph type="body"/>
          </p:nvPr>
        </p:nvSpPr>
        <p:spPr>
          <a:xfrm>
            <a:off x="1544760" y="1204200"/>
            <a:ext cx="7203240" cy="248184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25" name="PlaceHolder 2"/>
          <p:cNvSpPr>
            <a:spLocks noGrp="1"/>
          </p:cNvSpPr>
          <p:nvPr>
            <p:ph type="body"/>
          </p:nvPr>
        </p:nvSpPr>
        <p:spPr>
          <a:xfrm>
            <a:off x="1544760" y="4221000"/>
            <a:ext cx="5834880" cy="780480"/>
          </a:xfrm>
          <a:prstGeom prst="rect">
            <a:avLst/>
          </a:prstGeom>
          <a:noFill/>
          <a:ln w="0">
            <a:noFill/>
          </a:ln>
        </p:spPr>
        <p:txBody>
          <a:bodyPr lIns="0" tIns="0" rIns="90000" bIns="46800" anchor="t">
            <a:noAutofit/>
          </a:bodyPr>
          <a:lstStyle>
            <a:lvl1pPr indent="0" algn="l" defTabSz="914400">
              <a:lnSpc>
                <a:spcPts val="2200"/>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200"/>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SK:KK_Vergleich_Bulletpoint_ohne Sub">
    <p:bg>
      <p:bgPr>
        <a:solidFill>
          <a:schemeClr val="lt1"/>
        </a:solidFill>
        <a:effectLst/>
      </p:bgPr>
    </p:bg>
    <p:spTree>
      <p:nvGrpSpPr>
        <p:cNvPr id="1" name=""/>
        <p:cNvGrpSpPr/>
        <p:nvPr/>
      </p:nvGrpSpPr>
      <p:grpSpPr>
        <a:xfrm>
          <a:off x="0" y="0"/>
          <a:ext cx="0" cy="0"/>
          <a:chOff x="0" y="0"/>
          <a:chExt cx="0" cy="0"/>
        </a:xfrm>
      </p:grpSpPr>
      <p:sp>
        <p:nvSpPr>
          <p:cNvPr id="119"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CD841049-7062-4D3C-9C5C-784B1120FA0C}"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20" name="PlaceHolder 1"/>
          <p:cNvSpPr>
            <a:spLocks noGrp="1"/>
          </p:cNvSpPr>
          <p:nvPr>
            <p:ph type="body"/>
          </p:nvPr>
        </p:nvSpPr>
        <p:spPr>
          <a:xfrm>
            <a:off x="64944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21" name="PlaceHolder 2"/>
          <p:cNvSpPr>
            <a:spLocks noGrp="1"/>
          </p:cNvSpPr>
          <p:nvPr>
            <p:ph type="body"/>
          </p:nvPr>
        </p:nvSpPr>
        <p:spPr>
          <a:xfrm>
            <a:off x="4923000" y="1628640"/>
            <a:ext cx="358704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p:txBody>
      </p:sp>
      <p:sp>
        <p:nvSpPr>
          <p:cNvPr id="122"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SK:KK_Textkasten_farbig">
    <p:bg>
      <p:bgPr>
        <a:solidFill>
          <a:schemeClr val="lt1"/>
        </a:solidFill>
        <a:effectLst/>
      </p:bgPr>
    </p:bg>
    <p:spTree>
      <p:nvGrpSpPr>
        <p:cNvPr id="1" name=""/>
        <p:cNvGrpSpPr/>
        <p:nvPr/>
      </p:nvGrpSpPr>
      <p:grpSpPr>
        <a:xfrm>
          <a:off x="0" y="0"/>
          <a:ext cx="0" cy="0"/>
          <a:chOff x="0" y="0"/>
          <a:chExt cx="0" cy="0"/>
        </a:xfrm>
      </p:grpSpPr>
      <p:sp>
        <p:nvSpPr>
          <p:cNvPr id="123"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AE52F44-AB11-4E6F-AE8B-E6116E76A61F}"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24" name="PlaceHolder 1"/>
          <p:cNvSpPr>
            <a:spLocks noGrp="1"/>
          </p:cNvSpPr>
          <p:nvPr>
            <p:ph type="body"/>
          </p:nvPr>
        </p:nvSpPr>
        <p:spPr>
          <a:xfrm>
            <a:off x="649440" y="2133720"/>
            <a:ext cx="3587040" cy="395856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p:txBody>
      </p:sp>
      <p:sp>
        <p:nvSpPr>
          <p:cNvPr id="125" name="PlaceHolder 2"/>
          <p:cNvSpPr>
            <a:spLocks noGrp="1"/>
          </p:cNvSpPr>
          <p:nvPr>
            <p:ph type="body"/>
          </p:nvPr>
        </p:nvSpPr>
        <p:spPr>
          <a:xfrm>
            <a:off x="4929120" y="2133720"/>
            <a:ext cx="3564720" cy="3958560"/>
          </a:xfrm>
          <a:prstGeom prst="rect">
            <a:avLst/>
          </a:prstGeom>
          <a:solidFill>
            <a:srgbClr val="006B8F"/>
          </a:solidFill>
          <a:ln w="25560">
            <a:noFill/>
          </a:ln>
        </p:spPr>
        <p:txBody>
          <a:bodyPr lIns="144000" tIns="108000" rIns="36000" bIns="108000" anchor="t">
            <a:noAutofit/>
          </a:bodyPr>
          <a:lstStyle>
            <a:lvl1pPr indent="0" algn="l">
              <a:lnSpc>
                <a:spcPts val="2801"/>
              </a:lnSpc>
              <a:spcBef>
                <a:spcPts val="400"/>
              </a:spcBef>
              <a:buNone/>
              <a:tabLst>
                <a:tab pos="0" algn="l"/>
              </a:tabLst>
              <a:defRPr lang="de-DE" sz="2000" b="0" u="none" strike="noStrike">
                <a:solidFill>
                  <a:schemeClr val="lt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lt1"/>
                </a:solidFill>
                <a:effectLst/>
                <a:uFillTx/>
                <a:latin typeface="Arial"/>
              </a:rPr>
              <a:t>Formatvorlagen des Textmasters bearbeiten</a:t>
            </a:r>
            <a:endParaRPr lang="de-DE" sz="2000" b="1" u="none" strike="noStrike">
              <a:solidFill>
                <a:schemeClr val="dk1"/>
              </a:solidFill>
              <a:effectLst/>
              <a:uFillTx/>
              <a:latin typeface="Arial"/>
            </a:endParaRPr>
          </a:p>
        </p:txBody>
      </p:sp>
      <p:sp>
        <p:nvSpPr>
          <p:cNvPr id="126"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127" name="PlaceHolder 4"/>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K:KK_Textkasten_farbig_ohne_Sub">
    <p:bg>
      <p:bgPr>
        <a:solidFill>
          <a:schemeClr val="lt1"/>
        </a:solidFill>
        <a:effectLst/>
      </p:bgPr>
    </p:bg>
    <p:spTree>
      <p:nvGrpSpPr>
        <p:cNvPr id="1" name=""/>
        <p:cNvGrpSpPr/>
        <p:nvPr/>
      </p:nvGrpSpPr>
      <p:grpSpPr>
        <a:xfrm>
          <a:off x="0" y="0"/>
          <a:ext cx="0" cy="0"/>
          <a:chOff x="0" y="0"/>
          <a:chExt cx="0" cy="0"/>
        </a:xfrm>
      </p:grpSpPr>
      <p:sp>
        <p:nvSpPr>
          <p:cNvPr id="128"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D7CED85A-C535-4DD2-B561-F2418E9E2CFA}"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29" name="PlaceHolder 1"/>
          <p:cNvSpPr>
            <a:spLocks noGrp="1"/>
          </p:cNvSpPr>
          <p:nvPr>
            <p:ph type="body"/>
          </p:nvPr>
        </p:nvSpPr>
        <p:spPr>
          <a:xfrm>
            <a:off x="649440" y="1628640"/>
            <a:ext cx="358704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endParaRPr lang="de-DE" sz="2000" b="0" u="none" strike="noStrike">
              <a:solidFill>
                <a:schemeClr val="lt1"/>
              </a:solidFill>
              <a:effectLst/>
              <a:uFillTx/>
              <a:latin typeface="Arial"/>
            </a:endParaRPr>
          </a:p>
        </p:txBody>
      </p:sp>
      <p:sp>
        <p:nvSpPr>
          <p:cNvPr id="130" name="PlaceHolder 2"/>
          <p:cNvSpPr>
            <a:spLocks noGrp="1"/>
          </p:cNvSpPr>
          <p:nvPr>
            <p:ph type="body"/>
          </p:nvPr>
        </p:nvSpPr>
        <p:spPr>
          <a:xfrm>
            <a:off x="4929120" y="1628640"/>
            <a:ext cx="3564720" cy="4463280"/>
          </a:xfrm>
          <a:prstGeom prst="rect">
            <a:avLst/>
          </a:prstGeom>
          <a:solidFill>
            <a:srgbClr val="006B8F"/>
          </a:solidFill>
          <a:ln w="25560">
            <a:noFill/>
          </a:ln>
        </p:spPr>
        <p:txBody>
          <a:bodyPr lIns="144000" tIns="108000" rIns="36000" bIns="108000" anchor="t">
            <a:noAutofit/>
          </a:bodyPr>
          <a:lstStyle>
            <a:lvl1pPr indent="0" algn="l">
              <a:lnSpc>
                <a:spcPts val="2801"/>
              </a:lnSpc>
              <a:spcBef>
                <a:spcPts val="400"/>
              </a:spcBef>
              <a:buNone/>
              <a:tabLst>
                <a:tab pos="0" algn="l"/>
              </a:tabLst>
              <a:defRPr lang="de-DE" sz="2000" b="0" u="none" strike="noStrike">
                <a:solidFill>
                  <a:schemeClr val="lt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lt1"/>
                </a:solidFill>
                <a:effectLst/>
                <a:uFillTx/>
                <a:latin typeface="Arial"/>
              </a:rPr>
              <a:t>Formatvorlagen des Textmasters bearbeiten</a:t>
            </a:r>
          </a:p>
        </p:txBody>
      </p:sp>
      <p:sp>
        <p:nvSpPr>
          <p:cNvPr id="131" name="PlaceHolder 3"/>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SK:KK_Trenner_Zitat">
    <p:bg>
      <p:bgPr>
        <a:solidFill>
          <a:schemeClr val="lt1"/>
        </a:solidFill>
        <a:effectLst/>
      </p:bgPr>
    </p:bg>
    <p:spTree>
      <p:nvGrpSpPr>
        <p:cNvPr id="1" name=""/>
        <p:cNvGrpSpPr/>
        <p:nvPr/>
      </p:nvGrpSpPr>
      <p:grpSpPr>
        <a:xfrm>
          <a:off x="0" y="0"/>
          <a:ext cx="0" cy="0"/>
          <a:chOff x="0" y="0"/>
          <a:chExt cx="0" cy="0"/>
        </a:xfrm>
      </p:grpSpPr>
      <p:sp>
        <p:nvSpPr>
          <p:cNvPr id="13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03E99139-81CF-4184-84A4-5602C0136E4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33" name="Rechteck 2"/>
          <p:cNvSpPr/>
          <p:nvPr/>
        </p:nvSpPr>
        <p:spPr>
          <a:xfrm>
            <a:off x="0" y="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34" name="Freihandform 3"/>
          <p:cNvSpPr/>
          <p:nvPr/>
        </p:nvSpPr>
        <p:spPr>
          <a:xfrm>
            <a:off x="851040" y="765000"/>
            <a:ext cx="3720240" cy="312120"/>
          </a:xfrm>
          <a:custGeom>
            <a:avLst/>
            <a:gdLst>
              <a:gd name="textAreaLeft" fmla="*/ 0 w 3720240"/>
              <a:gd name="textAreaRight" fmla="*/ 3720960 w 372024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35" name="Bild 2"/>
          <p:cNvPicPr/>
          <p:nvPr/>
        </p:nvPicPr>
        <p:blipFill>
          <a:blip r:embed="rId2"/>
          <a:stretch/>
        </p:blipFill>
        <p:spPr>
          <a:xfrm>
            <a:off x="357120" y="384120"/>
            <a:ext cx="583560" cy="761400"/>
          </a:xfrm>
          <a:prstGeom prst="rect">
            <a:avLst/>
          </a:prstGeom>
          <a:noFill/>
          <a:ln w="0">
            <a:noFill/>
          </a:ln>
        </p:spPr>
      </p:pic>
      <p:sp>
        <p:nvSpPr>
          <p:cNvPr id="136" name="Freihandform 5"/>
          <p:cNvSpPr/>
          <p:nvPr/>
        </p:nvSpPr>
        <p:spPr>
          <a:xfrm>
            <a:off x="654120" y="1143000"/>
            <a:ext cx="3917160" cy="4620600"/>
          </a:xfrm>
          <a:custGeom>
            <a:avLst/>
            <a:gdLst>
              <a:gd name="textAreaLeft" fmla="*/ 0 w 3917160"/>
              <a:gd name="textAreaRight" fmla="*/ 3917880 w 3917160"/>
              <a:gd name="textAreaTop" fmla="*/ 0 h 4620600"/>
              <a:gd name="textAreaBottom" fmla="*/ 4621320 h 4620600"/>
              <a:gd name="GluePoint1X" fmla="*/ 0 w 3956050"/>
              <a:gd name="GluePoint1Y" fmla="*/ 0 h 4641850"/>
              <a:gd name="GluePoint2X" fmla="*/ 0 w 3956050"/>
              <a:gd name="GluePoint2Y" fmla="*/ 4641850 h 4641850"/>
              <a:gd name="GluePoint3X" fmla="*/ 3956050 w 3956050"/>
              <a:gd name="GluePoint3Y" fmla="*/ 4641850 h 4641850"/>
              <a:gd name="GluePoint4X" fmla="*/ 3956050 w 3956050"/>
              <a:gd name="GluePoint4Y" fmla="*/ 3448050 h 464185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3956050" h="4641850">
                <a:moveTo>
                  <a:pt x="0" y="0"/>
                </a:moveTo>
                <a:lnTo>
                  <a:pt x="0" y="4641850"/>
                </a:lnTo>
                <a:lnTo>
                  <a:pt x="3956050" y="4641850"/>
                </a:lnTo>
                <a:lnTo>
                  <a:pt x="3956050" y="344805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37" name="Grafik 11" descr="Ein Bild, das Schrift, Text, Grafiken, Symbol enthält.&#10;&#10;Automatisch generierte Beschreibung"/>
          <p:cNvPicPr/>
          <p:nvPr/>
        </p:nvPicPr>
        <p:blipFill>
          <a:blip r:embed="rId3"/>
          <a:stretch/>
        </p:blipFill>
        <p:spPr>
          <a:xfrm>
            <a:off x="7524720" y="326880"/>
            <a:ext cx="1374120" cy="653400"/>
          </a:xfrm>
          <a:prstGeom prst="rect">
            <a:avLst/>
          </a:prstGeom>
          <a:noFill/>
          <a:ln w="0">
            <a:noFill/>
          </a:ln>
        </p:spPr>
      </p:pic>
      <p:sp>
        <p:nvSpPr>
          <p:cNvPr id="138" name="PlaceHolder 1"/>
          <p:cNvSpPr>
            <a:spLocks noGrp="1"/>
          </p:cNvSpPr>
          <p:nvPr>
            <p:ph type="body"/>
          </p:nvPr>
        </p:nvSpPr>
        <p:spPr>
          <a:xfrm>
            <a:off x="1544760" y="1204200"/>
            <a:ext cx="6069960" cy="3220920"/>
          </a:xfrm>
          <a:prstGeom prst="rect">
            <a:avLst/>
          </a:prstGeom>
          <a:noFill/>
          <a:ln w="0">
            <a:noFill/>
          </a:ln>
        </p:spPr>
        <p:txBody>
          <a:bodyPr lIns="90000" tIns="45000" rIns="90000" bIns="45000" anchor="t">
            <a:noAutofit/>
          </a:bodyPr>
          <a:lstStyle>
            <a:lvl1pPr indent="0" algn="ctr">
              <a:lnSpc>
                <a:spcPts val="4399"/>
              </a:lnSpc>
              <a:spcBef>
                <a:spcPts val="641"/>
              </a:spcBef>
              <a:buNone/>
              <a:tabLst>
                <a:tab pos="0" algn="l"/>
              </a:tabLst>
              <a:defRPr lang="de-DE" sz="3200" b="0" i="1" u="none" strike="noStrike">
                <a:solidFill>
                  <a:schemeClr val="lt1"/>
                </a:solidFill>
                <a:effectLst/>
                <a:uFillTx/>
                <a:latin typeface="Arial"/>
              </a:defRPr>
            </a:lvl1pPr>
          </a:lstStyle>
          <a:p>
            <a:pPr indent="0" algn="ctr">
              <a:lnSpc>
                <a:spcPts val="4399"/>
              </a:lnSpc>
              <a:spcBef>
                <a:spcPts val="641"/>
              </a:spcBef>
              <a:buNone/>
              <a:tabLst>
                <a:tab pos="0" algn="l"/>
              </a:tabLst>
            </a:pPr>
            <a:r>
              <a:rPr lang="de-DE" sz="3200" b="0" i="1" u="none" strike="noStrike">
                <a:solidFill>
                  <a:schemeClr val="lt1"/>
                </a:solidFill>
                <a:effectLst/>
                <a:uFillTx/>
                <a:latin typeface="Arial"/>
              </a:rPr>
              <a:t>Formatvorlagen des Textmasters bearbeiten</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SK:KK_Trenner_Zitat_Alternative">
    <p:bg>
      <p:bgPr>
        <a:solidFill>
          <a:schemeClr val="lt1"/>
        </a:solidFill>
        <a:effectLst/>
      </p:bgPr>
    </p:bg>
    <p:spTree>
      <p:nvGrpSpPr>
        <p:cNvPr id="1" name=""/>
        <p:cNvGrpSpPr/>
        <p:nvPr/>
      </p:nvGrpSpPr>
      <p:grpSpPr>
        <a:xfrm>
          <a:off x="0" y="0"/>
          <a:ext cx="0" cy="0"/>
          <a:chOff x="0" y="0"/>
          <a:chExt cx="0" cy="0"/>
        </a:xfrm>
      </p:grpSpPr>
      <p:sp>
        <p:nvSpPr>
          <p:cNvPr id="139"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C3CF19D-E5E9-4FFA-8F8A-FC99D8E4006E}"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40" name="Rechteck 2"/>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1" name="Freihandform 3"/>
          <p:cNvSpPr/>
          <p:nvPr/>
        </p:nvSpPr>
        <p:spPr>
          <a:xfrm>
            <a:off x="851040" y="765000"/>
            <a:ext cx="3720240" cy="312120"/>
          </a:xfrm>
          <a:custGeom>
            <a:avLst/>
            <a:gdLst>
              <a:gd name="textAreaLeft" fmla="*/ 0 w 3720240"/>
              <a:gd name="textAreaRight" fmla="*/ 3720960 w 372024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2" name="Freihandform 4"/>
          <p:cNvSpPr/>
          <p:nvPr/>
        </p:nvSpPr>
        <p:spPr>
          <a:xfrm>
            <a:off x="654120" y="1143000"/>
            <a:ext cx="3917160" cy="4620600"/>
          </a:xfrm>
          <a:custGeom>
            <a:avLst/>
            <a:gdLst>
              <a:gd name="textAreaLeft" fmla="*/ 0 w 3917160"/>
              <a:gd name="textAreaRight" fmla="*/ 3917880 w 3917160"/>
              <a:gd name="textAreaTop" fmla="*/ 0 h 4620600"/>
              <a:gd name="textAreaBottom" fmla="*/ 4621320 h 4620600"/>
              <a:gd name="GluePoint1X" fmla="*/ 0 w 3956050"/>
              <a:gd name="GluePoint1Y" fmla="*/ 0 h 4641850"/>
              <a:gd name="GluePoint2X" fmla="*/ 0 w 3956050"/>
              <a:gd name="GluePoint2Y" fmla="*/ 4641850 h 4641850"/>
              <a:gd name="GluePoint3X" fmla="*/ 3956050 w 3956050"/>
              <a:gd name="GluePoint3Y" fmla="*/ 4641850 h 4641850"/>
              <a:gd name="GluePoint4X" fmla="*/ 3956050 w 3956050"/>
              <a:gd name="GluePoint4Y" fmla="*/ 3448050 h 4641850"/>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3956050" h="4641850">
                <a:moveTo>
                  <a:pt x="0" y="0"/>
                </a:moveTo>
                <a:lnTo>
                  <a:pt x="0" y="4641850"/>
                </a:lnTo>
                <a:lnTo>
                  <a:pt x="3956050" y="4641850"/>
                </a:lnTo>
                <a:lnTo>
                  <a:pt x="3956050" y="344805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43" name="Bild 3"/>
          <p:cNvPicPr/>
          <p:nvPr/>
        </p:nvPicPr>
        <p:blipFill>
          <a:blip r:embed="rId2"/>
          <a:stretch/>
        </p:blipFill>
        <p:spPr>
          <a:xfrm>
            <a:off x="361800" y="384120"/>
            <a:ext cx="583560" cy="761400"/>
          </a:xfrm>
          <a:prstGeom prst="rect">
            <a:avLst/>
          </a:prstGeom>
          <a:noFill/>
          <a:ln w="0">
            <a:noFill/>
          </a:ln>
        </p:spPr>
      </p:pic>
      <p:pic>
        <p:nvPicPr>
          <p:cNvPr id="144" name="Grafik 11"/>
          <p:cNvPicPr/>
          <p:nvPr/>
        </p:nvPicPr>
        <p:blipFill>
          <a:blip r:embed="rId3"/>
          <a:stretch/>
        </p:blipFill>
        <p:spPr>
          <a:xfrm>
            <a:off x="7539120" y="339840"/>
            <a:ext cx="1345320" cy="632520"/>
          </a:xfrm>
          <a:prstGeom prst="rect">
            <a:avLst/>
          </a:prstGeom>
          <a:noFill/>
          <a:ln w="0">
            <a:noFill/>
          </a:ln>
        </p:spPr>
      </p:pic>
      <p:sp>
        <p:nvSpPr>
          <p:cNvPr id="145" name="PlaceHolder 1"/>
          <p:cNvSpPr>
            <a:spLocks noGrp="1"/>
          </p:cNvSpPr>
          <p:nvPr>
            <p:ph type="body"/>
          </p:nvPr>
        </p:nvSpPr>
        <p:spPr>
          <a:xfrm>
            <a:off x="1544760" y="1204200"/>
            <a:ext cx="6069960" cy="3220920"/>
          </a:xfrm>
          <a:prstGeom prst="rect">
            <a:avLst/>
          </a:prstGeom>
          <a:noFill/>
          <a:ln w="0">
            <a:noFill/>
          </a:ln>
        </p:spPr>
        <p:txBody>
          <a:bodyPr lIns="90000" tIns="45000" rIns="90000" bIns="45000" anchor="t">
            <a:noAutofit/>
          </a:bodyPr>
          <a:lstStyle>
            <a:lvl1pPr indent="0" algn="ctr">
              <a:lnSpc>
                <a:spcPts val="4201"/>
              </a:lnSpc>
              <a:spcBef>
                <a:spcPts val="641"/>
              </a:spcBef>
              <a:buNone/>
              <a:tabLst>
                <a:tab pos="0" algn="l"/>
              </a:tabLst>
              <a:defRPr lang="de-DE" sz="3200" b="0" i="1" u="none" strike="noStrike">
                <a:solidFill>
                  <a:srgbClr val="3E3E3D"/>
                </a:solidFill>
                <a:effectLst/>
                <a:uFillTx/>
                <a:latin typeface="Arial"/>
              </a:defRPr>
            </a:lvl1pPr>
          </a:lstStyle>
          <a:p>
            <a:pPr indent="0" algn="ctr">
              <a:lnSpc>
                <a:spcPts val="4201"/>
              </a:lnSpc>
              <a:spcBef>
                <a:spcPts val="641"/>
              </a:spcBef>
              <a:buNone/>
              <a:tabLst>
                <a:tab pos="0" algn="l"/>
              </a:tabLst>
            </a:pPr>
            <a:r>
              <a:rPr lang="de-DE" sz="3200" b="0" i="1" u="none" strike="noStrike">
                <a:solidFill>
                  <a:srgbClr val="3E3E3D"/>
                </a:solidFill>
                <a:effectLst/>
                <a:uFillTx/>
                <a:latin typeface="Arial"/>
              </a:rPr>
              <a:t>Formatvorlagen des Textmasters bearbeiten</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SK:KK_Abschluss_Fragen">
    <p:bg>
      <p:bgPr>
        <a:solidFill>
          <a:schemeClr val="lt1"/>
        </a:solidFill>
        <a:effectLst/>
      </p:bgPr>
    </p:bg>
    <p:spTree>
      <p:nvGrpSpPr>
        <p:cNvPr id="1" name=""/>
        <p:cNvGrpSpPr/>
        <p:nvPr/>
      </p:nvGrpSpPr>
      <p:grpSpPr>
        <a:xfrm>
          <a:off x="0" y="0"/>
          <a:ext cx="0" cy="0"/>
          <a:chOff x="0" y="0"/>
          <a:chExt cx="0" cy="0"/>
        </a:xfrm>
      </p:grpSpPr>
      <p:sp>
        <p:nvSpPr>
          <p:cNvPr id="146"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9B1F477C-68B8-4932-898E-E0825CDA399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47" name="Rechteck 1"/>
          <p:cNvSpPr/>
          <p:nvPr/>
        </p:nvSpPr>
        <p:spPr>
          <a:xfrm>
            <a:off x="0" y="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8" name="Freihandform 2"/>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49"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50" name="Freihandform 4"/>
          <p:cNvSpPr/>
          <p:nvPr/>
        </p:nvSpPr>
        <p:spPr>
          <a:xfrm>
            <a:off x="1081080" y="765000"/>
            <a:ext cx="3490200" cy="1439280"/>
          </a:xfrm>
          <a:custGeom>
            <a:avLst/>
            <a:gdLst>
              <a:gd name="textAreaLeft" fmla="*/ 0 w 3490200"/>
              <a:gd name="textAreaRight" fmla="*/ 3490920 w 349020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51"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chemeClr val="lt1"/>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chemeClr val="lt1"/>
                </a:solidFill>
                <a:effectLst/>
                <a:uFillTx/>
                <a:latin typeface="Arial"/>
              </a:rPr>
              <a:t>Fragen?</a:t>
            </a:r>
            <a:endParaRPr lang="de-DE" sz="4000" b="0" u="none" strike="noStrike">
              <a:solidFill>
                <a:srgbClr val="000000"/>
              </a:solidFill>
              <a:effectLst/>
              <a:uFillTx/>
              <a:latin typeface="Calibri"/>
            </a:endParaRPr>
          </a:p>
        </p:txBody>
      </p:sp>
      <p:cxnSp>
        <p:nvCxnSpPr>
          <p:cNvPr id="152" name="Gerade Verbindung 14"/>
          <p:cNvCxnSpPr/>
          <p:nvPr/>
        </p:nvCxnSpPr>
        <p:spPr>
          <a:xfrm flipV="1">
            <a:off x="649080" y="946080"/>
            <a:ext cx="720" cy="4833000"/>
          </a:xfrm>
          <a:prstGeom prst="straightConnector1">
            <a:avLst/>
          </a:prstGeom>
          <a:ln w="25400">
            <a:solidFill>
              <a:srgbClr val="FFFFFF"/>
            </a:solidFill>
            <a:round/>
          </a:ln>
        </p:spPr>
      </p:cxnSp>
      <p:pic>
        <p:nvPicPr>
          <p:cNvPr id="153" name="Bild 10"/>
          <p:cNvPicPr/>
          <p:nvPr/>
        </p:nvPicPr>
        <p:blipFill>
          <a:blip r:embed="rId2"/>
          <a:stretch/>
        </p:blipFill>
        <p:spPr>
          <a:xfrm>
            <a:off x="330120" y="376200"/>
            <a:ext cx="761400" cy="570960"/>
          </a:xfrm>
          <a:prstGeom prst="rect">
            <a:avLst/>
          </a:prstGeom>
          <a:noFill/>
          <a:ln w="0">
            <a:noFill/>
          </a:ln>
        </p:spPr>
      </p:pic>
      <p:pic>
        <p:nvPicPr>
          <p:cNvPr id="154" name="Grafik 14" descr="Ein Bild, das Schrift, Text, Grafiken, Symbol enthält.&#10;&#10;Automatisch generierte Beschreibung"/>
          <p:cNvPicPr/>
          <p:nvPr/>
        </p:nvPicPr>
        <p:blipFill>
          <a:blip r:embed="rId3"/>
          <a:stretch/>
        </p:blipFill>
        <p:spPr>
          <a:xfrm>
            <a:off x="7524720" y="326880"/>
            <a:ext cx="1374120" cy="653400"/>
          </a:xfrm>
          <a:prstGeom prst="rect">
            <a:avLst/>
          </a:prstGeom>
          <a:noFill/>
          <a:ln w="0">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SK:KK_Störer">
    <p:bg>
      <p:bgPr>
        <a:solidFill>
          <a:schemeClr val="lt1"/>
        </a:solidFill>
        <a:effectLst/>
      </p:bgPr>
    </p:bg>
    <p:spTree>
      <p:nvGrpSpPr>
        <p:cNvPr id="1" name=""/>
        <p:cNvGrpSpPr/>
        <p:nvPr/>
      </p:nvGrpSpPr>
      <p:grpSpPr>
        <a:xfrm>
          <a:off x="0" y="0"/>
          <a:ext cx="0" cy="0"/>
          <a:chOff x="0" y="0"/>
          <a:chExt cx="0" cy="0"/>
        </a:xfrm>
      </p:grpSpPr>
      <p:sp>
        <p:nvSpPr>
          <p:cNvPr id="155"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C9B05398-0DA6-4069-BA95-8CE536BCDC2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56" name="Freihandform 3"/>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57" name="Freihandform 4"/>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58" name="Bild 6"/>
          <p:cNvPicPr/>
          <p:nvPr/>
        </p:nvPicPr>
        <p:blipFill>
          <a:blip r:embed="rId2"/>
          <a:stretch/>
        </p:blipFill>
        <p:spPr>
          <a:xfrm>
            <a:off x="258840" y="676440"/>
            <a:ext cx="761400" cy="634320"/>
          </a:xfrm>
          <a:prstGeom prst="rect">
            <a:avLst/>
          </a:prstGeom>
          <a:noFill/>
          <a:ln w="0">
            <a:noFill/>
          </a:ln>
        </p:spPr>
      </p:pic>
      <p:cxnSp>
        <p:nvCxnSpPr>
          <p:cNvPr id="159" name="Gerade Verbindung 8"/>
          <p:cNvCxnSpPr/>
          <p:nvPr/>
        </p:nvCxnSpPr>
        <p:spPr>
          <a:xfrm>
            <a:off x="0" y="6424560"/>
            <a:ext cx="9144720" cy="720"/>
          </a:xfrm>
          <a:prstGeom prst="straightConnector1">
            <a:avLst/>
          </a:prstGeom>
          <a:ln w="25400">
            <a:solidFill>
              <a:srgbClr val="006B8F"/>
            </a:solidFill>
            <a:round/>
          </a:ln>
        </p:spPr>
      </p:cxnSp>
      <p:pic>
        <p:nvPicPr>
          <p:cNvPr id="160" name="Grafik 11"/>
          <p:cNvPicPr/>
          <p:nvPr/>
        </p:nvPicPr>
        <p:blipFill>
          <a:blip r:embed="rId3"/>
          <a:stretch/>
        </p:blipFill>
        <p:spPr>
          <a:xfrm>
            <a:off x="7539120" y="339840"/>
            <a:ext cx="1345320" cy="632520"/>
          </a:xfrm>
          <a:prstGeom prst="rect">
            <a:avLst/>
          </a:prstGeom>
          <a:noFill/>
          <a:ln w="0">
            <a:noFill/>
          </a:ln>
        </p:spPr>
      </p:pic>
      <p:sp>
        <p:nvSpPr>
          <p:cNvPr id="161" name="PlaceHolder 1"/>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006B8F"/>
                </a:solidFill>
                <a:effectLst/>
                <a:uFillTx/>
                <a:latin typeface="Arial"/>
              </a:defRPr>
            </a:lvl1pPr>
          </a:lstStyle>
          <a:p>
            <a:pPr indent="0" algn="l">
              <a:lnSpc>
                <a:spcPts val="4141"/>
              </a:lnSpc>
              <a:spcBef>
                <a:spcPts val="641"/>
              </a:spcBef>
              <a:buNone/>
              <a:tabLst>
                <a:tab pos="0" algn="l"/>
              </a:tabLst>
            </a:pPr>
            <a:r>
              <a:rPr lang="de-DE" sz="3200" b="0" u="none" strike="noStrike">
                <a:solidFill>
                  <a:srgbClr val="006B8F"/>
                </a:solidFill>
                <a:effectLst/>
                <a:uFillTx/>
                <a:latin typeface="Arial"/>
              </a:rPr>
              <a:t>Formatvorlagen des Textmasters bearbeiten</a:t>
            </a:r>
            <a:endParaRPr lang="de-DE" sz="3200" b="1" u="none" strike="noStrike">
              <a:solidFill>
                <a:srgbClr val="006B8F"/>
              </a:solidFill>
              <a:effectLst/>
              <a:uFillTx/>
              <a:latin typeface="Arial"/>
            </a:endParaRPr>
          </a:p>
        </p:txBody>
      </p:sp>
      <p:sp>
        <p:nvSpPr>
          <p:cNvPr id="162"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SK:KK_Abschluss_Fragen_Alternative">
    <p:bg>
      <p:bgPr>
        <a:solidFill>
          <a:schemeClr val="lt1"/>
        </a:solidFill>
        <a:effectLst/>
      </p:bgPr>
    </p:bg>
    <p:spTree>
      <p:nvGrpSpPr>
        <p:cNvPr id="1" name=""/>
        <p:cNvGrpSpPr/>
        <p:nvPr/>
      </p:nvGrpSpPr>
      <p:grpSpPr>
        <a:xfrm>
          <a:off x="0" y="0"/>
          <a:ext cx="0" cy="0"/>
          <a:chOff x="0" y="0"/>
          <a:chExt cx="0" cy="0"/>
        </a:xfrm>
      </p:grpSpPr>
      <p:sp>
        <p:nvSpPr>
          <p:cNvPr id="16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849773EB-F0C1-402F-9783-9C7523C2218D}"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64" name="Rechteck 1"/>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65" name="Freihandform 2"/>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66"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67" name="Freihandform 4"/>
          <p:cNvSpPr/>
          <p:nvPr/>
        </p:nvSpPr>
        <p:spPr>
          <a:xfrm>
            <a:off x="1073160" y="765000"/>
            <a:ext cx="3498120" cy="1439280"/>
          </a:xfrm>
          <a:custGeom>
            <a:avLst/>
            <a:gdLst>
              <a:gd name="textAreaLeft" fmla="*/ 0 w 3498120"/>
              <a:gd name="textAreaRight" fmla="*/ 3498840 w 349812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68"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rgbClr val="3E3E3D"/>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rgbClr val="3E3E3D"/>
                </a:solidFill>
                <a:effectLst/>
                <a:uFillTx/>
                <a:latin typeface="Arial"/>
              </a:rPr>
              <a:t>Fragen?</a:t>
            </a:r>
            <a:endParaRPr lang="de-DE" sz="4000" b="0" u="none" strike="noStrike">
              <a:solidFill>
                <a:srgbClr val="000000"/>
              </a:solidFill>
              <a:effectLst/>
              <a:uFillTx/>
              <a:latin typeface="Calibri"/>
            </a:endParaRPr>
          </a:p>
        </p:txBody>
      </p:sp>
      <p:cxnSp>
        <p:nvCxnSpPr>
          <p:cNvPr id="169" name="Gerade Verbindung 14"/>
          <p:cNvCxnSpPr/>
          <p:nvPr/>
        </p:nvCxnSpPr>
        <p:spPr>
          <a:xfrm flipV="1">
            <a:off x="649080" y="933120"/>
            <a:ext cx="720" cy="4845960"/>
          </a:xfrm>
          <a:prstGeom prst="straightConnector1">
            <a:avLst/>
          </a:prstGeom>
          <a:ln w="25400">
            <a:solidFill>
              <a:srgbClr val="3E3E3D"/>
            </a:solidFill>
            <a:round/>
          </a:ln>
        </p:spPr>
      </p:cxnSp>
      <p:pic>
        <p:nvPicPr>
          <p:cNvPr id="170" name="Bild 10"/>
          <p:cNvPicPr/>
          <p:nvPr/>
        </p:nvPicPr>
        <p:blipFill>
          <a:blip r:embed="rId2"/>
          <a:stretch/>
        </p:blipFill>
        <p:spPr>
          <a:xfrm>
            <a:off x="325440" y="376200"/>
            <a:ext cx="761400" cy="570960"/>
          </a:xfrm>
          <a:prstGeom prst="rect">
            <a:avLst/>
          </a:prstGeom>
          <a:noFill/>
          <a:ln w="0">
            <a:noFill/>
          </a:ln>
        </p:spPr>
      </p:pic>
      <p:pic>
        <p:nvPicPr>
          <p:cNvPr id="171" name="Grafik 14"/>
          <p:cNvPicPr/>
          <p:nvPr/>
        </p:nvPicPr>
        <p:blipFill>
          <a:blip r:embed="rId3"/>
          <a:stretch/>
        </p:blipFill>
        <p:spPr>
          <a:xfrm>
            <a:off x="7539120" y="339840"/>
            <a:ext cx="1345320" cy="632520"/>
          </a:xfrm>
          <a:prstGeom prst="rect">
            <a:avLst/>
          </a:prstGeom>
          <a:noFill/>
          <a:ln w="0">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SK:KK_Abschluss_Fragen">
    <p:bg>
      <p:bgPr>
        <a:solidFill>
          <a:schemeClr val="lt1"/>
        </a:solidFill>
        <a:effectLst/>
      </p:bgPr>
    </p:bg>
    <p:spTree>
      <p:nvGrpSpPr>
        <p:cNvPr id="1" name=""/>
        <p:cNvGrpSpPr/>
        <p:nvPr/>
      </p:nvGrpSpPr>
      <p:grpSpPr>
        <a:xfrm>
          <a:off x="0" y="0"/>
          <a:ext cx="0" cy="0"/>
          <a:chOff x="0" y="0"/>
          <a:chExt cx="0" cy="0"/>
        </a:xfrm>
      </p:grpSpPr>
      <p:sp>
        <p:nvSpPr>
          <p:cNvPr id="17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A3C970D9-5BDF-4155-A641-976D10B49D6D}"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73" name="Rechteck 2"/>
          <p:cNvSpPr/>
          <p:nvPr/>
        </p:nvSpPr>
        <p:spPr>
          <a:xfrm>
            <a:off x="0" y="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74" name="Freihandform 3"/>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75"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76" name="Freihandform 5"/>
          <p:cNvSpPr/>
          <p:nvPr/>
        </p:nvSpPr>
        <p:spPr>
          <a:xfrm>
            <a:off x="1081080" y="765000"/>
            <a:ext cx="3490200" cy="1439280"/>
          </a:xfrm>
          <a:custGeom>
            <a:avLst/>
            <a:gdLst>
              <a:gd name="textAreaLeft" fmla="*/ 0 w 3490200"/>
              <a:gd name="textAreaRight" fmla="*/ 3490920 w 349020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77"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chemeClr val="lt1"/>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chemeClr val="lt1"/>
                </a:solidFill>
                <a:effectLst/>
                <a:uFillTx/>
                <a:latin typeface="Arial"/>
              </a:rPr>
              <a:t>Fragen?</a:t>
            </a:r>
            <a:endParaRPr lang="de-DE" sz="4000" b="0" u="none" strike="noStrike">
              <a:solidFill>
                <a:srgbClr val="000000"/>
              </a:solidFill>
              <a:effectLst/>
              <a:uFillTx/>
              <a:latin typeface="Calibri"/>
            </a:endParaRPr>
          </a:p>
        </p:txBody>
      </p:sp>
      <p:cxnSp>
        <p:nvCxnSpPr>
          <p:cNvPr id="178" name="Gerade Verbindung 14"/>
          <p:cNvCxnSpPr/>
          <p:nvPr/>
        </p:nvCxnSpPr>
        <p:spPr>
          <a:xfrm flipV="1">
            <a:off x="649080" y="946080"/>
            <a:ext cx="720" cy="4833000"/>
          </a:xfrm>
          <a:prstGeom prst="straightConnector1">
            <a:avLst/>
          </a:prstGeom>
          <a:ln w="25400">
            <a:solidFill>
              <a:srgbClr val="FFFFFF"/>
            </a:solidFill>
            <a:round/>
          </a:ln>
        </p:spPr>
      </p:cxnSp>
      <p:pic>
        <p:nvPicPr>
          <p:cNvPr id="179" name="Bild 10"/>
          <p:cNvPicPr/>
          <p:nvPr/>
        </p:nvPicPr>
        <p:blipFill>
          <a:blip r:embed="rId2"/>
          <a:stretch/>
        </p:blipFill>
        <p:spPr>
          <a:xfrm>
            <a:off x="330120" y="376200"/>
            <a:ext cx="761400" cy="570960"/>
          </a:xfrm>
          <a:prstGeom prst="rect">
            <a:avLst/>
          </a:prstGeom>
          <a:noFill/>
          <a:ln w="0">
            <a:noFill/>
          </a:ln>
        </p:spPr>
      </p:pic>
      <p:cxnSp>
        <p:nvCxnSpPr>
          <p:cNvPr id="180" name="Gerade Verbindung 11"/>
          <p:cNvCxnSpPr/>
          <p:nvPr/>
        </p:nvCxnSpPr>
        <p:spPr>
          <a:xfrm>
            <a:off x="1009440" y="4425840"/>
            <a:ext cx="1789920" cy="720"/>
          </a:xfrm>
          <a:prstGeom prst="straightConnector1">
            <a:avLst/>
          </a:prstGeom>
          <a:ln w="25400">
            <a:solidFill>
              <a:srgbClr val="FFFFFF"/>
            </a:solidFill>
            <a:round/>
          </a:ln>
        </p:spPr>
      </p:cxnSp>
      <p:pic>
        <p:nvPicPr>
          <p:cNvPr id="181" name="Grafik 15" descr="Ein Bild, das Schrift, Text, Grafiken, Symbol enthält.&#10;&#10;Automatisch generierte Beschreibung"/>
          <p:cNvPicPr/>
          <p:nvPr/>
        </p:nvPicPr>
        <p:blipFill>
          <a:blip r:embed="rId3"/>
          <a:stretch/>
        </p:blipFill>
        <p:spPr>
          <a:xfrm>
            <a:off x="7524720" y="326880"/>
            <a:ext cx="1374120" cy="653400"/>
          </a:xfrm>
          <a:prstGeom prst="rect">
            <a:avLst/>
          </a:prstGeom>
          <a:noFill/>
          <a:ln w="0">
            <a:noFill/>
          </a:ln>
        </p:spPr>
      </p:pic>
      <p:sp>
        <p:nvSpPr>
          <p:cNvPr id="182"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chemeClr val="lt1"/>
                </a:solidFill>
                <a:effectLst/>
                <a:uFillTx/>
                <a:latin typeface="Arial"/>
              </a:defRPr>
            </a:lvl1pPr>
          </a:lstStyle>
          <a:p>
            <a:pPr indent="0" algn="l">
              <a:lnSpc>
                <a:spcPts val="2801"/>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SK:KK_Abschluss_Fragen_Alternative">
    <p:bg>
      <p:bgPr>
        <a:solidFill>
          <a:schemeClr val="lt1"/>
        </a:solidFill>
        <a:effectLst/>
      </p:bgPr>
    </p:bg>
    <p:spTree>
      <p:nvGrpSpPr>
        <p:cNvPr id="1" name=""/>
        <p:cNvGrpSpPr/>
        <p:nvPr/>
      </p:nvGrpSpPr>
      <p:grpSpPr>
        <a:xfrm>
          <a:off x="0" y="0"/>
          <a:ext cx="0" cy="0"/>
          <a:chOff x="0" y="0"/>
          <a:chExt cx="0" cy="0"/>
        </a:xfrm>
      </p:grpSpPr>
      <p:sp>
        <p:nvSpPr>
          <p:cNvPr id="18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5E9F6F8-78A0-41DE-B373-822F74D18A7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84" name="Rechteck 2"/>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5" name="Freihandform 3"/>
          <p:cNvSpPr/>
          <p:nvPr/>
        </p:nvSpPr>
        <p:spPr>
          <a:xfrm>
            <a:off x="649440" y="3989520"/>
            <a:ext cx="3921840" cy="1774080"/>
          </a:xfrm>
          <a:custGeom>
            <a:avLst/>
            <a:gdLst>
              <a:gd name="textAreaLeft" fmla="*/ 0 w 3921840"/>
              <a:gd name="textAreaRight" fmla="*/ 3922560 w 3921840"/>
              <a:gd name="textAreaTop" fmla="*/ 0 h 1774080"/>
              <a:gd name="textAreaBottom" fmla="*/ 1774800 h 17740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6" name="Textfeld 9"/>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87" name="Freihandform 5"/>
          <p:cNvSpPr/>
          <p:nvPr/>
        </p:nvSpPr>
        <p:spPr>
          <a:xfrm>
            <a:off x="1073160" y="765000"/>
            <a:ext cx="3498120" cy="1439280"/>
          </a:xfrm>
          <a:custGeom>
            <a:avLst/>
            <a:gdLst>
              <a:gd name="textAreaLeft" fmla="*/ 0 w 3498120"/>
              <a:gd name="textAreaRight" fmla="*/ 3498840 w 3498120"/>
              <a:gd name="textAreaTop" fmla="*/ 0 h 1439280"/>
              <a:gd name="textAreaBottom" fmla="*/ 1440000 h 143928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88" name="Textfeld 11"/>
          <p:cNvSpPr/>
          <p:nvPr/>
        </p:nvSpPr>
        <p:spPr>
          <a:xfrm>
            <a:off x="1544760" y="2422440"/>
            <a:ext cx="6069960" cy="132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4000" b="0" u="none" strike="noStrike">
                <a:solidFill>
                  <a:srgbClr val="3E3E3D"/>
                </a:solidFill>
                <a:effectLst/>
                <a:uFillTx/>
                <a:latin typeface="Arial"/>
              </a:rPr>
              <a:t>Haben Sie </a:t>
            </a:r>
            <a:endParaRPr lang="de-DE" sz="4000" b="0" u="none" strike="noStrike">
              <a:solidFill>
                <a:srgbClr val="000000"/>
              </a:solidFill>
              <a:effectLst/>
              <a:uFillTx/>
              <a:latin typeface="Calibri"/>
            </a:endParaRPr>
          </a:p>
          <a:p>
            <a:pPr algn="ctr">
              <a:lnSpc>
                <a:spcPct val="100000"/>
              </a:lnSpc>
            </a:pPr>
            <a:r>
              <a:rPr lang="de-DE" sz="4000" b="0" u="none" strike="noStrike">
                <a:solidFill>
                  <a:srgbClr val="3E3E3D"/>
                </a:solidFill>
                <a:effectLst/>
                <a:uFillTx/>
                <a:latin typeface="Arial"/>
              </a:rPr>
              <a:t>Fragen?</a:t>
            </a:r>
            <a:endParaRPr lang="de-DE" sz="4000" b="0" u="none" strike="noStrike">
              <a:solidFill>
                <a:srgbClr val="000000"/>
              </a:solidFill>
              <a:effectLst/>
              <a:uFillTx/>
              <a:latin typeface="Calibri"/>
            </a:endParaRPr>
          </a:p>
        </p:txBody>
      </p:sp>
      <p:cxnSp>
        <p:nvCxnSpPr>
          <p:cNvPr id="189" name="Gerade Verbindung 14"/>
          <p:cNvCxnSpPr/>
          <p:nvPr/>
        </p:nvCxnSpPr>
        <p:spPr>
          <a:xfrm flipV="1">
            <a:off x="649080" y="933120"/>
            <a:ext cx="720" cy="4845960"/>
          </a:xfrm>
          <a:prstGeom prst="straightConnector1">
            <a:avLst/>
          </a:prstGeom>
          <a:ln w="25400">
            <a:solidFill>
              <a:srgbClr val="3E3E3D"/>
            </a:solidFill>
            <a:round/>
          </a:ln>
        </p:spPr>
      </p:cxnSp>
      <p:pic>
        <p:nvPicPr>
          <p:cNvPr id="190" name="Bild 10"/>
          <p:cNvPicPr/>
          <p:nvPr/>
        </p:nvPicPr>
        <p:blipFill>
          <a:blip r:embed="rId2"/>
          <a:stretch/>
        </p:blipFill>
        <p:spPr>
          <a:xfrm>
            <a:off x="325440" y="376200"/>
            <a:ext cx="761400" cy="570960"/>
          </a:xfrm>
          <a:prstGeom prst="rect">
            <a:avLst/>
          </a:prstGeom>
          <a:noFill/>
          <a:ln w="0">
            <a:noFill/>
          </a:ln>
        </p:spPr>
      </p:pic>
      <p:cxnSp>
        <p:nvCxnSpPr>
          <p:cNvPr id="191" name="Gerade Verbindung 11"/>
          <p:cNvCxnSpPr/>
          <p:nvPr/>
        </p:nvCxnSpPr>
        <p:spPr>
          <a:xfrm>
            <a:off x="1009440" y="4425840"/>
            <a:ext cx="1789920" cy="720"/>
          </a:xfrm>
          <a:prstGeom prst="straightConnector1">
            <a:avLst/>
          </a:prstGeom>
          <a:ln w="25400">
            <a:solidFill>
              <a:srgbClr val="3E3E3D"/>
            </a:solidFill>
            <a:round/>
          </a:ln>
        </p:spPr>
      </p:cxnSp>
      <p:pic>
        <p:nvPicPr>
          <p:cNvPr id="192" name="Grafik 15"/>
          <p:cNvPicPr/>
          <p:nvPr/>
        </p:nvPicPr>
        <p:blipFill>
          <a:blip r:embed="rId3"/>
          <a:stretch/>
        </p:blipFill>
        <p:spPr>
          <a:xfrm>
            <a:off x="7539120" y="339840"/>
            <a:ext cx="1345320" cy="632520"/>
          </a:xfrm>
          <a:prstGeom prst="rect">
            <a:avLst/>
          </a:prstGeom>
          <a:noFill/>
          <a:ln w="0">
            <a:noFill/>
          </a:ln>
        </p:spPr>
      </p:pic>
      <p:sp>
        <p:nvSpPr>
          <p:cNvPr id="193"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rgbClr val="3E3E3D"/>
                </a:solidFill>
                <a:effectLst/>
                <a:uFillTx/>
                <a:latin typeface="Arial"/>
              </a:defRPr>
            </a:lvl1pPr>
          </a:lstStyle>
          <a:p>
            <a:pPr indent="0" algn="l">
              <a:lnSpc>
                <a:spcPts val="2801"/>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SK:KK_Titelchart_vierzeilig">
    <p:bg>
      <p:bgPr>
        <a:solidFill>
          <a:schemeClr val="lt1"/>
        </a:solidFill>
        <a:effectLst/>
      </p:bgPr>
    </p:bg>
    <p:spTree>
      <p:nvGrpSpPr>
        <p:cNvPr id="1" name=""/>
        <p:cNvGrpSpPr/>
        <p:nvPr/>
      </p:nvGrpSpPr>
      <p:grpSpPr>
        <a:xfrm>
          <a:off x="0" y="0"/>
          <a:ext cx="0" cy="0"/>
          <a:chOff x="0" y="0"/>
          <a:chExt cx="0" cy="0"/>
        </a:xfrm>
      </p:grpSpPr>
      <p:sp>
        <p:nvSpPr>
          <p:cNvPr id="26"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3C7CDB5-440D-44A4-941A-12100A7F017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27" name="Bild 12"/>
          <p:cNvPicPr/>
          <p:nvPr/>
        </p:nvPicPr>
        <p:blipFill>
          <a:blip r:embed="rId2"/>
          <a:srcRect t="-6756" b="-270"/>
          <a:stretch/>
        </p:blipFill>
        <p:spPr>
          <a:xfrm>
            <a:off x="0" y="-655560"/>
            <a:ext cx="9143280" cy="6531840"/>
          </a:xfrm>
          <a:prstGeom prst="rect">
            <a:avLst/>
          </a:prstGeom>
          <a:noFill/>
          <a:ln w="0">
            <a:noFill/>
          </a:ln>
        </p:spPr>
      </p:pic>
      <p:cxnSp>
        <p:nvCxnSpPr>
          <p:cNvPr id="28" name="Gerade Verbindung 10"/>
          <p:cNvCxnSpPr/>
          <p:nvPr/>
        </p:nvCxnSpPr>
        <p:spPr>
          <a:xfrm>
            <a:off x="1544400" y="4076640"/>
            <a:ext cx="1789920" cy="720"/>
          </a:xfrm>
          <a:prstGeom prst="straightConnector1">
            <a:avLst/>
          </a:prstGeom>
          <a:ln w="25400">
            <a:solidFill>
              <a:srgbClr val="FFF147"/>
            </a:solidFill>
            <a:round/>
          </a:ln>
        </p:spPr>
      </p:cxnSp>
      <p:sp>
        <p:nvSpPr>
          <p:cNvPr id="29" name="Freihandform 5"/>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30" name="Freihandform 6"/>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31" name="Textfeld 11"/>
          <p:cNvSpPr/>
          <p:nvPr/>
        </p:nvSpPr>
        <p:spPr>
          <a:xfrm>
            <a:off x="0" y="5602320"/>
            <a:ext cx="2375640" cy="27396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bbernard/shutterstock</a:t>
            </a:r>
            <a:endParaRPr lang="de-DE" sz="900" b="0" u="none" strike="noStrike">
              <a:solidFill>
                <a:srgbClr val="000000"/>
              </a:solidFill>
              <a:effectLst/>
              <a:uFillTx/>
              <a:latin typeface="Calibri"/>
            </a:endParaRPr>
          </a:p>
        </p:txBody>
      </p:sp>
      <p:grpSp>
        <p:nvGrpSpPr>
          <p:cNvPr id="32" name="Gruppieren 12"/>
          <p:cNvGrpSpPr/>
          <p:nvPr/>
        </p:nvGrpSpPr>
        <p:grpSpPr>
          <a:xfrm>
            <a:off x="5435640" y="5937120"/>
            <a:ext cx="3707640" cy="964440"/>
            <a:chOff x="5435640" y="5937120"/>
            <a:chExt cx="3707640" cy="964440"/>
          </a:xfrm>
        </p:grpSpPr>
        <p:pic>
          <p:nvPicPr>
            <p:cNvPr id="33" name="Grafik 13"/>
            <p:cNvPicPr/>
            <p:nvPr/>
          </p:nvPicPr>
          <p:blipFill>
            <a:blip r:embed="rId3"/>
            <a:srcRect l="81715" b="54734"/>
            <a:stretch/>
          </p:blipFill>
          <p:spPr>
            <a:xfrm>
              <a:off x="8229600" y="5965920"/>
              <a:ext cx="913680" cy="825120"/>
            </a:xfrm>
            <a:prstGeom prst="rect">
              <a:avLst/>
            </a:prstGeom>
            <a:noFill/>
            <a:ln w="0">
              <a:noFill/>
            </a:ln>
          </p:spPr>
        </p:pic>
        <p:pic>
          <p:nvPicPr>
            <p:cNvPr id="34" name="Grafik 14"/>
            <p:cNvPicPr/>
            <p:nvPr/>
          </p:nvPicPr>
          <p:blipFill>
            <a:blip r:embed="rId4"/>
            <a:stretch/>
          </p:blipFill>
          <p:spPr>
            <a:xfrm>
              <a:off x="5435640" y="5937120"/>
              <a:ext cx="1583640" cy="964440"/>
            </a:xfrm>
            <a:prstGeom prst="rect">
              <a:avLst/>
            </a:prstGeom>
            <a:noFill/>
            <a:ln w="0">
              <a:noFill/>
            </a:ln>
          </p:spPr>
        </p:pic>
      </p:grpSp>
      <p:pic>
        <p:nvPicPr>
          <p:cNvPr id="35"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36" name="PlaceHolder 1"/>
          <p:cNvSpPr>
            <a:spLocks noGrp="1"/>
          </p:cNvSpPr>
          <p:nvPr>
            <p:ph type="body"/>
          </p:nvPr>
        </p:nvSpPr>
        <p:spPr>
          <a:xfrm>
            <a:off x="1544760" y="1204200"/>
            <a:ext cx="7203240" cy="248184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37" name="PlaceHolder 2"/>
          <p:cNvSpPr>
            <a:spLocks noGrp="1"/>
          </p:cNvSpPr>
          <p:nvPr>
            <p:ph type="body"/>
          </p:nvPr>
        </p:nvSpPr>
        <p:spPr>
          <a:xfrm>
            <a:off x="1544760" y="4221000"/>
            <a:ext cx="5834880" cy="780480"/>
          </a:xfrm>
          <a:prstGeom prst="rect">
            <a:avLst/>
          </a:prstGeom>
          <a:noFill/>
          <a:ln w="0">
            <a:noFill/>
          </a:ln>
        </p:spPr>
        <p:txBody>
          <a:bodyPr lIns="0" tIns="0" rIns="90000" bIns="46800" anchor="t">
            <a:noAutofit/>
          </a:bodyPr>
          <a:lstStyle>
            <a:lvl1pPr indent="0" algn="l" defTabSz="914400">
              <a:lnSpc>
                <a:spcPts val="2200"/>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200"/>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SK:KK_Abschluss_Kontakt">
    <p:bg>
      <p:bgPr>
        <a:solidFill>
          <a:schemeClr val="lt1"/>
        </a:solidFill>
        <a:effectLst/>
      </p:bgPr>
    </p:bg>
    <p:spTree>
      <p:nvGrpSpPr>
        <p:cNvPr id="1" name=""/>
        <p:cNvGrpSpPr/>
        <p:nvPr/>
      </p:nvGrpSpPr>
      <p:grpSpPr>
        <a:xfrm>
          <a:off x="0" y="0"/>
          <a:ext cx="0" cy="0"/>
          <a:chOff x="0" y="0"/>
          <a:chExt cx="0" cy="0"/>
        </a:xfrm>
      </p:grpSpPr>
      <p:sp>
        <p:nvSpPr>
          <p:cNvPr id="194"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E4FF7911-88E8-4E1A-9D07-DBB6FA33A20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195" name="Rechteck 1"/>
          <p:cNvSpPr/>
          <p:nvPr/>
        </p:nvSpPr>
        <p:spPr>
          <a:xfrm>
            <a:off x="4680" y="9360"/>
            <a:ext cx="9143280" cy="6423840"/>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196"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197" name="Freihandform 3"/>
          <p:cNvSpPr/>
          <p:nvPr/>
        </p:nvSpPr>
        <p:spPr>
          <a:xfrm>
            <a:off x="1087560" y="765000"/>
            <a:ext cx="3483720" cy="312120"/>
          </a:xfrm>
          <a:custGeom>
            <a:avLst/>
            <a:gdLst>
              <a:gd name="textAreaLeft" fmla="*/ 0 w 3483720"/>
              <a:gd name="textAreaRight" fmla="*/ 3484440 w 348372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198" name="Bild 4"/>
          <p:cNvPicPr/>
          <p:nvPr/>
        </p:nvPicPr>
        <p:blipFill>
          <a:blip r:embed="rId2"/>
          <a:stretch/>
        </p:blipFill>
        <p:spPr>
          <a:xfrm>
            <a:off x="330120" y="376200"/>
            <a:ext cx="761400" cy="570960"/>
          </a:xfrm>
          <a:prstGeom prst="rect">
            <a:avLst/>
          </a:prstGeom>
          <a:noFill/>
          <a:ln w="0">
            <a:noFill/>
          </a:ln>
        </p:spPr>
      </p:pic>
      <p:sp>
        <p:nvSpPr>
          <p:cNvPr id="199" name="Textfeld 11"/>
          <p:cNvSpPr/>
          <p:nvPr/>
        </p:nvSpPr>
        <p:spPr>
          <a:xfrm>
            <a:off x="3852720" y="1890720"/>
            <a:ext cx="6069960" cy="2015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ts val="2999"/>
              </a:lnSpc>
            </a:pPr>
            <a:r>
              <a:rPr lang="de-DE" sz="2000" b="0" u="none" strike="noStrike">
                <a:solidFill>
                  <a:schemeClr val="lt1"/>
                </a:solidFill>
                <a:effectLst/>
                <a:uFillTx/>
                <a:latin typeface="Arial"/>
              </a:rPr>
              <a:t>030 39001-170</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chemeClr val="lt1"/>
                </a:solidFill>
                <a:effectLst/>
                <a:uFillTx/>
                <a:latin typeface="Arial"/>
              </a:rPr>
              <a:t>agentur@klimaschutz.de</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chemeClr val="lt1"/>
                </a:solidFill>
                <a:effectLst/>
                <a:uFillTx/>
                <a:latin typeface="Arial"/>
              </a:rPr>
              <a:t>klimaschutz.de/agentur </a:t>
            </a:r>
            <a:endParaRPr lang="de-DE" sz="2000" b="0" u="none" strike="noStrike">
              <a:solidFill>
                <a:srgbClr val="000000"/>
              </a:solidFill>
              <a:effectLst/>
              <a:uFillTx/>
              <a:latin typeface="Calibri"/>
            </a:endParaRPr>
          </a:p>
        </p:txBody>
      </p:sp>
      <p:pic>
        <p:nvPicPr>
          <p:cNvPr id="200" name="Bild 10"/>
          <p:cNvPicPr/>
          <p:nvPr/>
        </p:nvPicPr>
        <p:blipFill>
          <a:blip r:embed="rId3"/>
          <a:stretch/>
        </p:blipFill>
        <p:spPr>
          <a:xfrm>
            <a:off x="3025800" y="2709720"/>
            <a:ext cx="459720" cy="335880"/>
          </a:xfrm>
          <a:prstGeom prst="rect">
            <a:avLst/>
          </a:prstGeom>
          <a:noFill/>
          <a:ln w="0">
            <a:noFill/>
          </a:ln>
        </p:spPr>
      </p:pic>
      <p:pic>
        <p:nvPicPr>
          <p:cNvPr id="201" name="Bild 11"/>
          <p:cNvPicPr/>
          <p:nvPr/>
        </p:nvPicPr>
        <p:blipFill>
          <a:blip r:embed="rId4"/>
          <a:stretch/>
        </p:blipFill>
        <p:spPr>
          <a:xfrm>
            <a:off x="3032280" y="3449520"/>
            <a:ext cx="461160" cy="415080"/>
          </a:xfrm>
          <a:prstGeom prst="rect">
            <a:avLst/>
          </a:prstGeom>
          <a:noFill/>
          <a:ln w="0">
            <a:noFill/>
          </a:ln>
        </p:spPr>
      </p:pic>
      <p:pic>
        <p:nvPicPr>
          <p:cNvPr id="202" name="Bild 12"/>
          <p:cNvPicPr/>
          <p:nvPr/>
        </p:nvPicPr>
        <p:blipFill>
          <a:blip r:embed="rId5"/>
          <a:stretch/>
        </p:blipFill>
        <p:spPr>
          <a:xfrm>
            <a:off x="3024360" y="1859040"/>
            <a:ext cx="461160" cy="461160"/>
          </a:xfrm>
          <a:prstGeom prst="rect">
            <a:avLst/>
          </a:prstGeom>
          <a:noFill/>
          <a:ln w="0">
            <a:noFill/>
          </a:ln>
        </p:spPr>
      </p:pic>
      <p:sp>
        <p:nvSpPr>
          <p:cNvPr id="203" name="Textfeld 15"/>
          <p:cNvSpPr/>
          <p:nvPr/>
        </p:nvSpPr>
        <p:spPr>
          <a:xfrm>
            <a:off x="1544760" y="1100160"/>
            <a:ext cx="6069960" cy="5216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de-DE" sz="2800" b="0" u="none" strike="noStrike">
                <a:solidFill>
                  <a:schemeClr val="lt1"/>
                </a:solidFill>
                <a:effectLst/>
                <a:uFillTx/>
                <a:latin typeface="Arial"/>
              </a:rPr>
              <a:t>Haben Sie Fragen?</a:t>
            </a:r>
            <a:endParaRPr lang="de-DE" sz="2800" b="0" u="none" strike="noStrike">
              <a:solidFill>
                <a:srgbClr val="000000"/>
              </a:solidFill>
              <a:effectLst/>
              <a:uFillTx/>
              <a:latin typeface="Calibri"/>
            </a:endParaRPr>
          </a:p>
        </p:txBody>
      </p:sp>
      <p:sp>
        <p:nvSpPr>
          <p:cNvPr id="204" name="Freihandform 10"/>
          <p:cNvSpPr/>
          <p:nvPr/>
        </p:nvSpPr>
        <p:spPr>
          <a:xfrm>
            <a:off x="649440" y="4122720"/>
            <a:ext cx="3921840" cy="1640880"/>
          </a:xfrm>
          <a:custGeom>
            <a:avLst/>
            <a:gdLst>
              <a:gd name="textAreaLeft" fmla="*/ 0 w 3921840"/>
              <a:gd name="textAreaRight" fmla="*/ 3922560 w 3921840"/>
              <a:gd name="textAreaTop" fmla="*/ 0 h 1640880"/>
              <a:gd name="textAreaBottom" fmla="*/ 1641600 h 16408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cxnSp>
        <p:nvCxnSpPr>
          <p:cNvPr id="205" name="Gerade Verbindung 18"/>
          <p:cNvCxnSpPr/>
          <p:nvPr/>
        </p:nvCxnSpPr>
        <p:spPr>
          <a:xfrm flipV="1">
            <a:off x="649080" y="947520"/>
            <a:ext cx="720" cy="4831560"/>
          </a:xfrm>
          <a:prstGeom prst="straightConnector1">
            <a:avLst/>
          </a:prstGeom>
          <a:ln w="25400">
            <a:solidFill>
              <a:srgbClr val="FFFFFF"/>
            </a:solidFill>
            <a:round/>
          </a:ln>
        </p:spPr>
      </p:cxnSp>
      <p:pic>
        <p:nvPicPr>
          <p:cNvPr id="206" name="Grafik 18" descr="Ein Bild, das Schrift, Text, Grafiken, Symbol enthält.&#10;&#10;Automatisch generierte Beschreibung"/>
          <p:cNvPicPr/>
          <p:nvPr/>
        </p:nvPicPr>
        <p:blipFill>
          <a:blip r:embed="rId6"/>
          <a:stretch/>
        </p:blipFill>
        <p:spPr>
          <a:xfrm>
            <a:off x="7524720" y="326880"/>
            <a:ext cx="1374120" cy="653400"/>
          </a:xfrm>
          <a:prstGeom prst="rect">
            <a:avLst/>
          </a:prstGeom>
          <a:noFill/>
          <a:ln w="0">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SK:KK_Abschluss_Kontakt_Alternative">
    <p:bg>
      <p:bgPr>
        <a:solidFill>
          <a:schemeClr val="lt1"/>
        </a:solidFill>
        <a:effectLst/>
      </p:bgPr>
    </p:bg>
    <p:spTree>
      <p:nvGrpSpPr>
        <p:cNvPr id="1" name=""/>
        <p:cNvGrpSpPr/>
        <p:nvPr/>
      </p:nvGrpSpPr>
      <p:grpSpPr>
        <a:xfrm>
          <a:off x="0" y="0"/>
          <a:ext cx="0" cy="0"/>
          <a:chOff x="0" y="0"/>
          <a:chExt cx="0" cy="0"/>
        </a:xfrm>
      </p:grpSpPr>
      <p:sp>
        <p:nvSpPr>
          <p:cNvPr id="207"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444226A5-1BD4-432B-92D2-AAC7DFA50155}"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08" name="Rechteck 1"/>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09"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10" name="Freihandform 3"/>
          <p:cNvSpPr/>
          <p:nvPr/>
        </p:nvSpPr>
        <p:spPr>
          <a:xfrm>
            <a:off x="1087560" y="765000"/>
            <a:ext cx="3483720" cy="312120"/>
          </a:xfrm>
          <a:custGeom>
            <a:avLst/>
            <a:gdLst>
              <a:gd name="textAreaLeft" fmla="*/ 0 w 3483720"/>
              <a:gd name="textAreaRight" fmla="*/ 3484440 w 348372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11" name="Textfeld 10"/>
          <p:cNvSpPr/>
          <p:nvPr/>
        </p:nvSpPr>
        <p:spPr>
          <a:xfrm>
            <a:off x="3851280" y="1892160"/>
            <a:ext cx="6069960" cy="2013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ts val="2999"/>
              </a:lnSpc>
            </a:pPr>
            <a:r>
              <a:rPr lang="de-DE" sz="2000" b="0" u="none" strike="noStrike">
                <a:solidFill>
                  <a:srgbClr val="3E3E3D"/>
                </a:solidFill>
                <a:effectLst/>
                <a:uFillTx/>
                <a:latin typeface="Arial"/>
              </a:rPr>
              <a:t>030 39001-170</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rgbClr val="3E3E3D"/>
                </a:solidFill>
                <a:effectLst/>
                <a:uFillTx/>
                <a:latin typeface="Arial"/>
              </a:rPr>
              <a:t>agentur@klimaschutz.de</a:t>
            </a:r>
            <a:endParaRPr lang="de-DE" sz="2000" b="0" u="none" strike="noStrike">
              <a:solidFill>
                <a:srgbClr val="000000"/>
              </a:solidFill>
              <a:effectLst/>
              <a:uFillTx/>
              <a:latin typeface="Calibri"/>
            </a:endParaRPr>
          </a:p>
          <a:p>
            <a:pPr>
              <a:lnSpc>
                <a:spcPts val="2999"/>
              </a:lnSpc>
            </a:pPr>
            <a:endParaRPr lang="de-DE" sz="2000" b="0" u="none" strike="noStrike">
              <a:solidFill>
                <a:srgbClr val="000000"/>
              </a:solidFill>
              <a:effectLst/>
              <a:uFillTx/>
              <a:latin typeface="Calibri"/>
            </a:endParaRPr>
          </a:p>
          <a:p>
            <a:pPr>
              <a:lnSpc>
                <a:spcPts val="2999"/>
              </a:lnSpc>
            </a:pPr>
            <a:r>
              <a:rPr lang="de-DE" sz="2000" b="0" u="none" strike="noStrike">
                <a:solidFill>
                  <a:srgbClr val="3E3E3D"/>
                </a:solidFill>
                <a:effectLst/>
                <a:uFillTx/>
                <a:latin typeface="Arial"/>
              </a:rPr>
              <a:t>klimaschutz.de/agentur</a:t>
            </a:r>
            <a:endParaRPr lang="de-DE" sz="2000" b="0" u="none" strike="noStrike">
              <a:solidFill>
                <a:srgbClr val="000000"/>
              </a:solidFill>
              <a:effectLst/>
              <a:uFillTx/>
              <a:latin typeface="Calibri"/>
            </a:endParaRPr>
          </a:p>
        </p:txBody>
      </p:sp>
      <p:sp>
        <p:nvSpPr>
          <p:cNvPr id="212" name="Textfeld 11"/>
          <p:cNvSpPr/>
          <p:nvPr/>
        </p:nvSpPr>
        <p:spPr>
          <a:xfrm>
            <a:off x="1544760" y="1150920"/>
            <a:ext cx="6069960" cy="477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ts val="2962"/>
              </a:lnSpc>
            </a:pPr>
            <a:r>
              <a:rPr lang="de-DE" sz="2800" b="0" u="none" strike="noStrike">
                <a:solidFill>
                  <a:srgbClr val="3E3E3D"/>
                </a:solidFill>
                <a:effectLst/>
                <a:uFillTx/>
                <a:latin typeface="Arial"/>
              </a:rPr>
              <a:t>Haben Sie Fragen?</a:t>
            </a:r>
            <a:endParaRPr lang="de-DE" sz="2800" b="0" u="none" strike="noStrike">
              <a:solidFill>
                <a:srgbClr val="000000"/>
              </a:solidFill>
              <a:effectLst/>
              <a:uFillTx/>
              <a:latin typeface="Calibri"/>
            </a:endParaRPr>
          </a:p>
        </p:txBody>
      </p:sp>
      <p:sp>
        <p:nvSpPr>
          <p:cNvPr id="213" name="Freihandform 6"/>
          <p:cNvSpPr/>
          <p:nvPr/>
        </p:nvSpPr>
        <p:spPr>
          <a:xfrm>
            <a:off x="649440" y="4122720"/>
            <a:ext cx="3921840" cy="1640880"/>
          </a:xfrm>
          <a:custGeom>
            <a:avLst/>
            <a:gdLst>
              <a:gd name="textAreaLeft" fmla="*/ 0 w 3921840"/>
              <a:gd name="textAreaRight" fmla="*/ 3922560 w 3921840"/>
              <a:gd name="textAreaTop" fmla="*/ 0 h 1640880"/>
              <a:gd name="textAreaBottom" fmla="*/ 1641600 h 1640880"/>
              <a:gd name="GluePoint1X" fmla="*/ 0 w 4047565"/>
              <a:gd name="GluePoint1Y" fmla="*/ 2010336 h 2010336"/>
              <a:gd name="GluePoint2X" fmla="*/ 4047565 w 4047565"/>
              <a:gd name="GluePoint2Y" fmla="*/ 2010336 h 2010336"/>
              <a:gd name="GluePoint3X" fmla="*/ 4047565 w 4047565"/>
              <a:gd name="GluePoint3Y" fmla="*/ 0 h 2010336"/>
            </a:gdLst>
            <a:ahLst/>
            <a:cxnLst>
              <a:cxn ang="0">
                <a:pos x="GluePoint1X" y="GluePoint1Y"/>
              </a:cxn>
              <a:cxn ang="0">
                <a:pos x="GluePoint2X" y="GluePoint2Y"/>
              </a:cxn>
              <a:cxn ang="0">
                <a:pos x="GluePoint3X" y="GluePoint3Y"/>
              </a:cxn>
            </a:cxnLst>
            <a:rect l="textAreaLeft" t="textAreaTop" r="textAreaRight" b="textAreaBottom"/>
            <a:pathLst>
              <a:path w="4047565" h="2010336">
                <a:moveTo>
                  <a:pt x="0" y="2010336"/>
                </a:moveTo>
                <a:lnTo>
                  <a:pt x="4047565" y="2010336"/>
                </a:lnTo>
                <a:lnTo>
                  <a:pt x="4047565"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cxnSp>
        <p:nvCxnSpPr>
          <p:cNvPr id="214" name="Gerade Verbindung 18"/>
          <p:cNvCxnSpPr/>
          <p:nvPr/>
        </p:nvCxnSpPr>
        <p:spPr>
          <a:xfrm flipV="1">
            <a:off x="649080" y="947520"/>
            <a:ext cx="720" cy="4831560"/>
          </a:xfrm>
          <a:prstGeom prst="straightConnector1">
            <a:avLst/>
          </a:prstGeom>
          <a:ln w="25400">
            <a:solidFill>
              <a:srgbClr val="3E3E3D"/>
            </a:solidFill>
            <a:round/>
          </a:ln>
        </p:spPr>
      </p:cxnSp>
      <p:pic>
        <p:nvPicPr>
          <p:cNvPr id="215" name="Bild 21"/>
          <p:cNvPicPr/>
          <p:nvPr/>
        </p:nvPicPr>
        <p:blipFill>
          <a:blip r:embed="rId2"/>
          <a:stretch/>
        </p:blipFill>
        <p:spPr>
          <a:xfrm>
            <a:off x="325440" y="376200"/>
            <a:ext cx="761400" cy="570960"/>
          </a:xfrm>
          <a:prstGeom prst="rect">
            <a:avLst/>
          </a:prstGeom>
          <a:noFill/>
          <a:ln w="0">
            <a:noFill/>
          </a:ln>
        </p:spPr>
      </p:pic>
      <p:pic>
        <p:nvPicPr>
          <p:cNvPr id="216" name="Bild 25"/>
          <p:cNvPicPr/>
          <p:nvPr/>
        </p:nvPicPr>
        <p:blipFill>
          <a:blip r:embed="rId3"/>
          <a:stretch/>
        </p:blipFill>
        <p:spPr>
          <a:xfrm>
            <a:off x="3029040" y="3449520"/>
            <a:ext cx="461160" cy="415080"/>
          </a:xfrm>
          <a:prstGeom prst="rect">
            <a:avLst/>
          </a:prstGeom>
          <a:noFill/>
          <a:ln w="0">
            <a:noFill/>
          </a:ln>
        </p:spPr>
      </p:pic>
      <p:pic>
        <p:nvPicPr>
          <p:cNvPr id="217" name="Bild 26"/>
          <p:cNvPicPr/>
          <p:nvPr/>
        </p:nvPicPr>
        <p:blipFill>
          <a:blip r:embed="rId4"/>
          <a:stretch/>
        </p:blipFill>
        <p:spPr>
          <a:xfrm>
            <a:off x="3024360" y="2703600"/>
            <a:ext cx="467640" cy="342360"/>
          </a:xfrm>
          <a:prstGeom prst="rect">
            <a:avLst/>
          </a:prstGeom>
          <a:noFill/>
          <a:ln w="0">
            <a:noFill/>
          </a:ln>
        </p:spPr>
      </p:pic>
      <p:pic>
        <p:nvPicPr>
          <p:cNvPr id="218" name="Bild 27"/>
          <p:cNvPicPr/>
          <p:nvPr/>
        </p:nvPicPr>
        <p:blipFill>
          <a:blip r:embed="rId5"/>
          <a:stretch/>
        </p:blipFill>
        <p:spPr>
          <a:xfrm>
            <a:off x="3025800" y="1862280"/>
            <a:ext cx="461160" cy="461160"/>
          </a:xfrm>
          <a:prstGeom prst="rect">
            <a:avLst/>
          </a:prstGeom>
          <a:noFill/>
          <a:ln w="0">
            <a:noFill/>
          </a:ln>
        </p:spPr>
      </p:pic>
      <p:pic>
        <p:nvPicPr>
          <p:cNvPr id="219" name="Grafik 18"/>
          <p:cNvPicPr/>
          <p:nvPr/>
        </p:nvPicPr>
        <p:blipFill>
          <a:blip r:embed="rId6"/>
          <a:stretch/>
        </p:blipFill>
        <p:spPr>
          <a:xfrm>
            <a:off x="7539120" y="339840"/>
            <a:ext cx="1345320" cy="632520"/>
          </a:xfrm>
          <a:prstGeom prst="rect">
            <a:avLst/>
          </a:prstGeom>
          <a:noFill/>
          <a:ln w="0">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2_SK:KK_Objekt_Bulletpoint_ohne_Sub">
    <p:bg>
      <p:bgPr>
        <a:solidFill>
          <a:schemeClr val="lt1"/>
        </a:solidFill>
        <a:effectLst/>
      </p:bgPr>
    </p:bg>
    <p:spTree>
      <p:nvGrpSpPr>
        <p:cNvPr id="1" name=""/>
        <p:cNvGrpSpPr/>
        <p:nvPr/>
      </p:nvGrpSpPr>
      <p:grpSpPr>
        <a:xfrm>
          <a:off x="0" y="0"/>
          <a:ext cx="0" cy="0"/>
          <a:chOff x="0" y="0"/>
          <a:chExt cx="0" cy="0"/>
        </a:xfrm>
      </p:grpSpPr>
      <p:sp>
        <p:nvSpPr>
          <p:cNvPr id="22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C24556C9-CE33-4CC9-986B-7EA93402DFEF}"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21" name="PlaceHolder 1"/>
          <p:cNvSpPr>
            <a:spLocks noGrp="1"/>
          </p:cNvSpPr>
          <p:nvPr>
            <p:ph type="body"/>
          </p:nvPr>
        </p:nvSpPr>
        <p:spPr>
          <a:xfrm>
            <a:off x="5148360" y="1628640"/>
            <a:ext cx="3994920" cy="4463280"/>
          </a:xfrm>
          <a:prstGeom prst="rect">
            <a:avLst/>
          </a:prstGeom>
          <a:noFill/>
          <a:ln w="0">
            <a:noFill/>
          </a:ln>
        </p:spPr>
        <p:txBody>
          <a:bodyPr lIns="90000" tIns="45000" rIns="90000" bIns="45000" anchor="t">
            <a:noAutofit/>
          </a:bodyPr>
          <a:lstStyle>
            <a:lvl1pPr algn="l">
              <a:lnSpc>
                <a:spcPts val="2801"/>
              </a:lnSpc>
              <a:spcBef>
                <a:spcPts val="40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1pPr>
            <a:lvl2pPr lvl="1" algn="l">
              <a:lnSpc>
                <a:spcPts val="2801"/>
              </a:lnSpc>
              <a:spcBef>
                <a:spcPts val="1134"/>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ts val="2801"/>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ts val="2801"/>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ts val="2801"/>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ts val="2801"/>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ts val="2801"/>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ts val="2801"/>
              </a:lnSpc>
              <a:spcBef>
                <a:spcPts val="40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Format des Gliederungstextes durch Klicken bearbeiten</a:t>
            </a:r>
          </a:p>
          <a:p>
            <a:pPr marL="864000" lvl="1" indent="-324000" algn="l">
              <a:lnSpc>
                <a:spcPts val="2801"/>
              </a:lnSpc>
              <a:spcBef>
                <a:spcPts val="1134"/>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1296000" lvl="2" indent="-288000" algn="l">
              <a:lnSpc>
                <a:spcPts val="2801"/>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728000" lvl="3" indent="-216000" algn="l">
              <a:lnSpc>
                <a:spcPts val="2801"/>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2160000" lvl="4" indent="-216000" algn="l">
              <a:lnSpc>
                <a:spcPts val="2801"/>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592000" lvl="5" indent="-216000" algn="l">
              <a:lnSpc>
                <a:spcPts val="2801"/>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3024000" lvl="6" indent="-216000" algn="l">
              <a:lnSpc>
                <a:spcPts val="2801"/>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222"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223" name="PlaceHolder 3"/>
          <p:cNvSpPr>
            <a:spLocks noGrp="1"/>
          </p:cNvSpPr>
          <p:nvPr>
            <p:ph type="body"/>
          </p:nvPr>
        </p:nvSpPr>
        <p:spPr>
          <a:xfrm>
            <a:off x="649440" y="1628640"/>
            <a:ext cx="427284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_SK:KK_Agenda_Chart">
    <p:bg>
      <p:bgPr>
        <a:solidFill>
          <a:schemeClr val="lt1"/>
        </a:solidFill>
        <a:effectLst/>
      </p:bgPr>
    </p:bg>
    <p:spTree>
      <p:nvGrpSpPr>
        <p:cNvPr id="1" name=""/>
        <p:cNvGrpSpPr/>
        <p:nvPr/>
      </p:nvGrpSpPr>
      <p:grpSpPr>
        <a:xfrm>
          <a:off x="0" y="0"/>
          <a:ext cx="0" cy="0"/>
          <a:chOff x="0" y="0"/>
          <a:chExt cx="0" cy="0"/>
        </a:xfrm>
      </p:grpSpPr>
      <p:sp>
        <p:nvSpPr>
          <p:cNvPr id="224"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7CEEB378-0C88-46B5-BC3A-BE5270F6DEE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25" name="Rechteck 3"/>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26"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27" name="Freihandform 5"/>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28" name="Bild 4"/>
          <p:cNvPicPr/>
          <p:nvPr/>
        </p:nvPicPr>
        <p:blipFill>
          <a:blip r:embed="rId2"/>
          <a:stretch/>
        </p:blipFill>
        <p:spPr>
          <a:xfrm>
            <a:off x="262080" y="676440"/>
            <a:ext cx="761400" cy="634320"/>
          </a:xfrm>
          <a:prstGeom prst="rect">
            <a:avLst/>
          </a:prstGeom>
          <a:noFill/>
          <a:ln w="0">
            <a:noFill/>
          </a:ln>
        </p:spPr>
      </p:pic>
      <p:sp>
        <p:nvSpPr>
          <p:cNvPr id="229" name="Freihandform 7"/>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3344203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3344203"/>
                </a:moveTo>
                <a:lnTo>
                  <a:pt x="5167993" y="3641271"/>
                </a:lnTo>
                <a:lnTo>
                  <a:pt x="0" y="3641271"/>
                </a:ln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30" name="Grafik 12"/>
          <p:cNvPicPr/>
          <p:nvPr/>
        </p:nvPicPr>
        <p:blipFill>
          <a:blip r:embed="rId3"/>
          <a:stretch/>
        </p:blipFill>
        <p:spPr>
          <a:xfrm>
            <a:off x="7539120" y="339840"/>
            <a:ext cx="1345320" cy="632520"/>
          </a:xfrm>
          <a:prstGeom prst="rect">
            <a:avLst/>
          </a:prstGeom>
          <a:noFill/>
          <a:ln w="0">
            <a:noFill/>
          </a:ln>
        </p:spPr>
      </p:pic>
      <p:sp>
        <p:nvSpPr>
          <p:cNvPr id="231" name="PlaceHolder 1"/>
          <p:cNvSpPr>
            <a:spLocks noGrp="1"/>
          </p:cNvSpPr>
          <p:nvPr>
            <p:ph type="body"/>
          </p:nvPr>
        </p:nvSpPr>
        <p:spPr>
          <a:xfrm>
            <a:off x="1544760" y="1879560"/>
            <a:ext cx="6069960" cy="4212360"/>
          </a:xfrm>
          <a:prstGeom prst="rect">
            <a:avLst/>
          </a:prstGeom>
          <a:noFill/>
          <a:ln w="0">
            <a:noFill/>
          </a:ln>
        </p:spPr>
        <p:txBody>
          <a:bodyPr lIns="0" tIns="0" rIns="90000" bIns="45000" anchor="t">
            <a:noAutofit/>
          </a:bodyPr>
          <a:lstStyle>
            <a:lvl1pPr algn="l" defTabSz="914400">
              <a:lnSpc>
                <a:spcPct val="100000"/>
              </a:lnSpc>
              <a:spcBef>
                <a:spcPts val="479"/>
              </a:spcBef>
              <a:buClr>
                <a:srgbClr val="3E3E3D"/>
              </a:buClr>
              <a:buFont typeface="Calibri"/>
              <a:buAutoNum type="arabicPeriod"/>
              <a:defRPr lang="de-DE" sz="2400" b="0" u="none" strike="noStrike">
                <a:solidFill>
                  <a:srgbClr val="3E3E3D"/>
                </a:solidFill>
                <a:effectLst/>
                <a:uFillTx/>
                <a:latin typeface="Arial"/>
              </a:defRPr>
            </a:lvl1pPr>
            <a:lvl2pPr lvl="1" algn="l" defTabSz="914400">
              <a:lnSpc>
                <a:spcPct val="100000"/>
              </a:lnSpc>
              <a:spcBef>
                <a:spcPts val="479"/>
              </a:spcBef>
              <a:buClr>
                <a:srgbClr val="000000"/>
              </a:buClr>
              <a:buFont typeface="Arial"/>
              <a:buChar char="–"/>
              <a:defRPr lang="de-DE" sz="2400" b="0" u="none" strike="noStrike">
                <a:solidFill>
                  <a:schemeClr val="dk1"/>
                </a:solidFill>
                <a:effectLst/>
                <a:uFillTx/>
                <a:latin typeface="Arial"/>
              </a:defRPr>
            </a:lvl2pPr>
          </a:lstStyle>
          <a:p>
            <a:pPr marL="514440" indent="-514440" algn="l" defTabSz="914400">
              <a:lnSpc>
                <a:spcPct val="100000"/>
              </a:lnSpc>
              <a:spcBef>
                <a:spcPts val="479"/>
              </a:spcBef>
              <a:buClr>
                <a:srgbClr val="3E3E3D"/>
              </a:buClr>
              <a:buFont typeface="Calibri"/>
              <a:buAutoNum type="arabicPeriod"/>
            </a:pPr>
            <a:r>
              <a:rPr lang="de-DE" sz="2400" b="0" u="none" strike="noStrike">
                <a:solidFill>
                  <a:srgbClr val="3E3E3D"/>
                </a:solidFill>
                <a:effectLst/>
                <a:uFillTx/>
                <a:latin typeface="Arial"/>
              </a:rPr>
              <a:t>Formatvorlagen des Textmasters bearbeiten</a:t>
            </a:r>
            <a:endParaRPr lang="de-DE" sz="2400" b="1" u="none" strike="noStrike">
              <a:solidFill>
                <a:srgbClr val="3E3E3D"/>
              </a:solidFill>
              <a:effectLst/>
              <a:uFillTx/>
              <a:latin typeface="Arial"/>
            </a:endParaRPr>
          </a:p>
          <a:p>
            <a:pPr marL="743040" lvl="1" indent="-285840" algn="l" defTabSz="914400">
              <a:lnSpc>
                <a:spcPct val="100000"/>
              </a:lnSpc>
              <a:spcBef>
                <a:spcPts val="479"/>
              </a:spcBef>
              <a:buClr>
                <a:srgbClr val="000000"/>
              </a:buClr>
              <a:buFont typeface="Arial"/>
              <a:buChar char="–"/>
            </a:pPr>
            <a:r>
              <a:rPr lang="de-DE" sz="2400" b="0" u="none" strike="noStrike">
                <a:solidFill>
                  <a:schemeClr val="dk1"/>
                </a:solidFill>
                <a:effectLst/>
                <a:uFillTx/>
                <a:latin typeface="Arial"/>
              </a:rPr>
              <a:t>Zweite Ebene</a:t>
            </a:r>
          </a:p>
        </p:txBody>
      </p:sp>
      <p:sp>
        <p:nvSpPr>
          <p:cNvPr id="232"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defTabSz="914400">
              <a:lnSpc>
                <a:spcPct val="100000"/>
              </a:lnSpc>
              <a:spcBef>
                <a:spcPts val="400"/>
              </a:spcBef>
              <a:buNone/>
              <a:tabLst>
                <a:tab pos="0" algn="l"/>
              </a:tabLst>
              <a:defRPr lang="de-DE" sz="2000" b="1" u="none" strike="noStrike">
                <a:solidFill>
                  <a:srgbClr val="3E3E3D"/>
                </a:solidFill>
                <a:effectLst/>
                <a:uFillTx/>
                <a:latin typeface="Arial"/>
              </a:defRPr>
            </a:lvl1pPr>
          </a:lstStyle>
          <a:p>
            <a:pPr indent="0" algn="ctr" defTabSz="914400">
              <a:lnSpc>
                <a:spcPct val="100000"/>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K:KK_Agenda_Chart_Alternative">
    <p:bg>
      <p:bgPr>
        <a:solidFill>
          <a:schemeClr val="lt1"/>
        </a:solidFill>
        <a:effectLst/>
      </p:bgPr>
    </p:bg>
    <p:spTree>
      <p:nvGrpSpPr>
        <p:cNvPr id="1" name=""/>
        <p:cNvGrpSpPr/>
        <p:nvPr/>
      </p:nvGrpSpPr>
      <p:grpSpPr>
        <a:xfrm>
          <a:off x="0" y="0"/>
          <a:ext cx="0" cy="0"/>
          <a:chOff x="0" y="0"/>
          <a:chExt cx="0" cy="0"/>
        </a:xfrm>
      </p:grpSpPr>
      <p:sp>
        <p:nvSpPr>
          <p:cNvPr id="23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DCE85F2-04DA-4B8B-BB56-6CF27B0BDD19}"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34" name="Textfeld 6"/>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35" name="Freihandform 4"/>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36" name="Bild 11"/>
          <p:cNvPicPr/>
          <p:nvPr/>
        </p:nvPicPr>
        <p:blipFill>
          <a:blip r:embed="rId2"/>
          <a:stretch/>
        </p:blipFill>
        <p:spPr>
          <a:xfrm>
            <a:off x="258840" y="676440"/>
            <a:ext cx="761400" cy="634320"/>
          </a:xfrm>
          <a:prstGeom prst="rect">
            <a:avLst/>
          </a:prstGeom>
          <a:noFill/>
          <a:ln w="0">
            <a:noFill/>
          </a:ln>
        </p:spPr>
      </p:pic>
      <p:cxnSp>
        <p:nvCxnSpPr>
          <p:cNvPr id="237" name="Gerade Verbindung 8"/>
          <p:cNvCxnSpPr/>
          <p:nvPr/>
        </p:nvCxnSpPr>
        <p:spPr>
          <a:xfrm>
            <a:off x="0" y="6424560"/>
            <a:ext cx="9144720" cy="720"/>
          </a:xfrm>
          <a:prstGeom prst="straightConnector1">
            <a:avLst/>
          </a:prstGeom>
          <a:ln w="25400">
            <a:solidFill>
              <a:srgbClr val="006B8F"/>
            </a:solidFill>
            <a:round/>
          </a:ln>
        </p:spPr>
      </p:cxnSp>
      <p:sp>
        <p:nvSpPr>
          <p:cNvPr id="238" name="Freihandform 7"/>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3341537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3341537"/>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39" name="Grafik 12"/>
          <p:cNvPicPr/>
          <p:nvPr/>
        </p:nvPicPr>
        <p:blipFill>
          <a:blip r:embed="rId3"/>
          <a:stretch/>
        </p:blipFill>
        <p:spPr>
          <a:xfrm>
            <a:off x="7539120" y="339840"/>
            <a:ext cx="1345320" cy="632520"/>
          </a:xfrm>
          <a:prstGeom prst="rect">
            <a:avLst/>
          </a:prstGeom>
          <a:noFill/>
          <a:ln w="0">
            <a:noFill/>
          </a:ln>
        </p:spPr>
      </p:pic>
      <p:sp>
        <p:nvSpPr>
          <p:cNvPr id="240" name="PlaceHolder 1"/>
          <p:cNvSpPr>
            <a:spLocks noGrp="1"/>
          </p:cNvSpPr>
          <p:nvPr>
            <p:ph type="body"/>
          </p:nvPr>
        </p:nvSpPr>
        <p:spPr>
          <a:xfrm>
            <a:off x="1544760" y="1879560"/>
            <a:ext cx="6069960" cy="4212360"/>
          </a:xfrm>
          <a:prstGeom prst="rect">
            <a:avLst/>
          </a:prstGeom>
          <a:noFill/>
          <a:ln w="0">
            <a:noFill/>
          </a:ln>
        </p:spPr>
        <p:txBody>
          <a:bodyPr lIns="0" tIns="0" rIns="90000" bIns="45000" anchor="t">
            <a:noAutofit/>
          </a:bodyPr>
          <a:lstStyle>
            <a:lvl1pPr algn="l" defTabSz="914400">
              <a:lnSpc>
                <a:spcPct val="100000"/>
              </a:lnSpc>
              <a:spcBef>
                <a:spcPts val="479"/>
              </a:spcBef>
              <a:buClr>
                <a:srgbClr val="006B8F"/>
              </a:buClr>
              <a:buFont typeface="Calibri"/>
              <a:buAutoNum type="arabicPeriod"/>
              <a:defRPr lang="de-DE" sz="2400" b="0" u="none" strike="noStrike">
                <a:solidFill>
                  <a:srgbClr val="006B8F"/>
                </a:solidFill>
                <a:effectLst/>
                <a:uFillTx/>
                <a:latin typeface="Arial"/>
              </a:defRPr>
            </a:lvl1pPr>
            <a:lvl2pPr lvl="1" algn="l" defTabSz="914400">
              <a:lnSpc>
                <a:spcPct val="100000"/>
              </a:lnSpc>
              <a:spcBef>
                <a:spcPts val="479"/>
              </a:spcBef>
              <a:buClr>
                <a:srgbClr val="000000"/>
              </a:buClr>
              <a:buFont typeface="Arial"/>
              <a:buChar char="–"/>
              <a:defRPr lang="de-DE" sz="2400" b="0" u="none" strike="noStrike">
                <a:solidFill>
                  <a:schemeClr val="dk1"/>
                </a:solidFill>
                <a:effectLst/>
                <a:uFillTx/>
                <a:latin typeface="Arial"/>
              </a:defRPr>
            </a:lvl2pPr>
          </a:lstStyle>
          <a:p>
            <a:pPr marL="514440" indent="-514440" algn="l" defTabSz="914400">
              <a:lnSpc>
                <a:spcPct val="100000"/>
              </a:lnSpc>
              <a:spcBef>
                <a:spcPts val="479"/>
              </a:spcBef>
              <a:buClr>
                <a:srgbClr val="006B8F"/>
              </a:buClr>
              <a:buFont typeface="Calibri"/>
              <a:buAutoNum type="arabicPeriod"/>
            </a:pPr>
            <a:r>
              <a:rPr lang="de-DE" sz="2400" b="0" u="none" strike="noStrike">
                <a:solidFill>
                  <a:srgbClr val="006B8F"/>
                </a:solidFill>
                <a:effectLst/>
                <a:uFillTx/>
                <a:latin typeface="Arial"/>
              </a:rPr>
              <a:t>Formatvorlagen des Textmasters bearbeiten</a:t>
            </a:r>
            <a:endParaRPr lang="de-DE" sz="2400" b="1" u="none" strike="noStrike">
              <a:solidFill>
                <a:srgbClr val="006B8F"/>
              </a:solidFill>
              <a:effectLst/>
              <a:uFillTx/>
              <a:latin typeface="Arial"/>
            </a:endParaRPr>
          </a:p>
          <a:p>
            <a:pPr marL="743040" lvl="1" indent="-285840" algn="l" defTabSz="914400">
              <a:lnSpc>
                <a:spcPct val="100000"/>
              </a:lnSpc>
              <a:spcBef>
                <a:spcPts val="479"/>
              </a:spcBef>
              <a:buClr>
                <a:srgbClr val="000000"/>
              </a:buClr>
              <a:buFont typeface="Arial"/>
              <a:buChar char="–"/>
            </a:pPr>
            <a:r>
              <a:rPr lang="de-DE" sz="2400" b="0" u="none" strike="noStrike">
                <a:solidFill>
                  <a:schemeClr val="dk1"/>
                </a:solidFill>
                <a:effectLst/>
                <a:uFillTx/>
                <a:latin typeface="Arial"/>
              </a:rPr>
              <a:t>Zweite Ebene</a:t>
            </a:r>
          </a:p>
        </p:txBody>
      </p:sp>
      <p:sp>
        <p:nvSpPr>
          <p:cNvPr id="241"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defTabSz="914400">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defTabSz="914400">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SK:KK_Kapiteltrenner">
    <p:bg>
      <p:bgPr>
        <a:solidFill>
          <a:schemeClr val="lt1"/>
        </a:solidFill>
        <a:effectLst/>
      </p:bgPr>
    </p:bg>
    <p:spTree>
      <p:nvGrpSpPr>
        <p:cNvPr id="1" name=""/>
        <p:cNvGrpSpPr/>
        <p:nvPr/>
      </p:nvGrpSpPr>
      <p:grpSpPr>
        <a:xfrm>
          <a:off x="0" y="0"/>
          <a:ext cx="0" cy="0"/>
          <a:chOff x="0" y="0"/>
          <a:chExt cx="0" cy="0"/>
        </a:xfrm>
      </p:grpSpPr>
      <p:sp>
        <p:nvSpPr>
          <p:cNvPr id="24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98770A23-9E42-42F6-A5CB-3ABF2CD78E90}"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43" name="Rechteck 4"/>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800" b="0" u="none" strike="noStrike">
                <a:solidFill>
                  <a:schemeClr val="lt1"/>
                </a:solidFill>
                <a:effectLst/>
                <a:uFillTx/>
                <a:latin typeface="Calibri"/>
              </a:rPr>
              <a:t> </a:t>
            </a:r>
            <a:endParaRPr lang="de-DE" sz="1800" b="0" u="none" strike="noStrike">
              <a:solidFill>
                <a:srgbClr val="000000"/>
              </a:solidFill>
              <a:effectLst/>
              <a:uFillTx/>
              <a:latin typeface="Calibri"/>
            </a:endParaRPr>
          </a:p>
        </p:txBody>
      </p:sp>
      <p:cxnSp>
        <p:nvCxnSpPr>
          <p:cNvPr id="244" name="Gerade Verbindung 14"/>
          <p:cNvCxnSpPr/>
          <p:nvPr/>
        </p:nvCxnSpPr>
        <p:spPr>
          <a:xfrm>
            <a:off x="1009440" y="4425840"/>
            <a:ext cx="1789920" cy="720"/>
          </a:xfrm>
          <a:prstGeom prst="straightConnector1">
            <a:avLst/>
          </a:prstGeom>
          <a:ln w="25400">
            <a:solidFill>
              <a:srgbClr val="3E3E3D"/>
            </a:solidFill>
            <a:round/>
          </a:ln>
        </p:spPr>
      </p:cxnSp>
      <p:sp>
        <p:nvSpPr>
          <p:cNvPr id="245" name="Freihandform 6"/>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46" name="Freihandform 7"/>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47" name="Bild 19"/>
          <p:cNvPicPr/>
          <p:nvPr/>
        </p:nvPicPr>
        <p:blipFill>
          <a:blip r:embed="rId2"/>
          <a:stretch/>
        </p:blipFill>
        <p:spPr>
          <a:xfrm>
            <a:off x="262080" y="676440"/>
            <a:ext cx="761400" cy="634320"/>
          </a:xfrm>
          <a:prstGeom prst="rect">
            <a:avLst/>
          </a:prstGeom>
          <a:noFill/>
          <a:ln w="0">
            <a:noFill/>
          </a:ln>
        </p:spPr>
      </p:pic>
      <p:pic>
        <p:nvPicPr>
          <p:cNvPr id="248" name="Grafik 12"/>
          <p:cNvPicPr/>
          <p:nvPr/>
        </p:nvPicPr>
        <p:blipFill>
          <a:blip r:embed="rId3"/>
          <a:stretch/>
        </p:blipFill>
        <p:spPr>
          <a:xfrm>
            <a:off x="7539120" y="339840"/>
            <a:ext cx="1345320" cy="632520"/>
          </a:xfrm>
          <a:prstGeom prst="rect">
            <a:avLst/>
          </a:prstGeom>
          <a:noFill/>
          <a:ln w="0">
            <a:noFill/>
          </a:ln>
        </p:spPr>
      </p:pic>
      <p:sp>
        <p:nvSpPr>
          <p:cNvPr id="249"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rgbClr val="3E3E3D"/>
                </a:solidFill>
                <a:effectLst/>
                <a:uFillTx/>
                <a:latin typeface="Arial"/>
              </a:defRPr>
            </a:lvl1pPr>
          </a:lstStyle>
          <a:p>
            <a:pPr indent="0" algn="l">
              <a:lnSpc>
                <a:spcPts val="2801"/>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
        <p:nvSpPr>
          <p:cNvPr id="250" name="PlaceHolder 2"/>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3E3E3D"/>
                </a:solidFill>
                <a:effectLst/>
                <a:uFillTx/>
                <a:latin typeface="Arial"/>
              </a:defRPr>
            </a:lvl1pPr>
          </a:lstStyle>
          <a:p>
            <a:pPr indent="0" algn="l">
              <a:lnSpc>
                <a:spcPts val="4141"/>
              </a:lnSpc>
              <a:spcBef>
                <a:spcPts val="641"/>
              </a:spcBef>
              <a:buNone/>
              <a:tabLst>
                <a:tab pos="0" algn="l"/>
              </a:tabLst>
            </a:pPr>
            <a:r>
              <a:rPr lang="de-DE" sz="3200" b="0" u="none" strike="noStrike">
                <a:solidFill>
                  <a:srgbClr val="3E3E3D"/>
                </a:solidFill>
                <a:effectLst/>
                <a:uFillTx/>
                <a:latin typeface="Arial"/>
              </a:rPr>
              <a:t>Formatvorlagen des Textmasters bearbeiten</a:t>
            </a:r>
            <a:endParaRPr lang="de-DE" sz="3200" b="1" u="none" strike="noStrike">
              <a:solidFill>
                <a:srgbClr val="3E3E3D"/>
              </a:solidFill>
              <a:effectLst/>
              <a:uFillTx/>
              <a:latin typeface="Arial"/>
            </a:endParaRPr>
          </a:p>
        </p:txBody>
      </p:sp>
      <p:sp>
        <p:nvSpPr>
          <p:cNvPr id="251" name="PlaceHolder 3"/>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3E3E3D"/>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SK:KK_Kapiteltrenner_Alternative">
    <p:bg>
      <p:bgPr>
        <a:solidFill>
          <a:schemeClr val="lt1"/>
        </a:solidFill>
        <a:effectLst/>
      </p:bgPr>
    </p:bg>
    <p:spTree>
      <p:nvGrpSpPr>
        <p:cNvPr id="1" name=""/>
        <p:cNvGrpSpPr/>
        <p:nvPr/>
      </p:nvGrpSpPr>
      <p:grpSpPr>
        <a:xfrm>
          <a:off x="0" y="0"/>
          <a:ext cx="0" cy="0"/>
          <a:chOff x="0" y="0"/>
          <a:chExt cx="0" cy="0"/>
        </a:xfrm>
      </p:grpSpPr>
      <p:sp>
        <p:nvSpPr>
          <p:cNvPr id="25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CFD9FBC-0E5E-4584-97F2-EFBEB0D5B05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cxnSp>
        <p:nvCxnSpPr>
          <p:cNvPr id="253" name="Gerade Verbindung 14"/>
          <p:cNvCxnSpPr/>
          <p:nvPr/>
        </p:nvCxnSpPr>
        <p:spPr>
          <a:xfrm>
            <a:off x="1009440" y="4425840"/>
            <a:ext cx="1789920" cy="720"/>
          </a:xfrm>
          <a:prstGeom prst="straightConnector1">
            <a:avLst/>
          </a:prstGeom>
          <a:ln w="25400">
            <a:solidFill>
              <a:srgbClr val="006B8F"/>
            </a:solidFill>
            <a:round/>
          </a:ln>
        </p:spPr>
      </p:cxnSp>
      <p:sp>
        <p:nvSpPr>
          <p:cNvPr id="254" name="Freihandform 5"/>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55" name="Freihandform 6"/>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56" name="Bild 6"/>
          <p:cNvPicPr/>
          <p:nvPr/>
        </p:nvPicPr>
        <p:blipFill>
          <a:blip r:embed="rId2"/>
          <a:stretch/>
        </p:blipFill>
        <p:spPr>
          <a:xfrm>
            <a:off x="258840" y="676440"/>
            <a:ext cx="761400" cy="634320"/>
          </a:xfrm>
          <a:prstGeom prst="rect">
            <a:avLst/>
          </a:prstGeom>
          <a:noFill/>
          <a:ln w="0">
            <a:noFill/>
          </a:ln>
        </p:spPr>
      </p:pic>
      <p:cxnSp>
        <p:nvCxnSpPr>
          <p:cNvPr id="257" name="Gerade Verbindung 11"/>
          <p:cNvCxnSpPr/>
          <p:nvPr/>
        </p:nvCxnSpPr>
        <p:spPr>
          <a:xfrm>
            <a:off x="0" y="6424560"/>
            <a:ext cx="9144720" cy="720"/>
          </a:xfrm>
          <a:prstGeom prst="straightConnector1">
            <a:avLst/>
          </a:prstGeom>
          <a:ln w="25400">
            <a:solidFill>
              <a:srgbClr val="006B8F"/>
            </a:solidFill>
            <a:round/>
          </a:ln>
        </p:spPr>
      </p:cxnSp>
      <p:pic>
        <p:nvPicPr>
          <p:cNvPr id="258" name="Grafik 12"/>
          <p:cNvPicPr/>
          <p:nvPr/>
        </p:nvPicPr>
        <p:blipFill>
          <a:blip r:embed="rId3"/>
          <a:stretch/>
        </p:blipFill>
        <p:spPr>
          <a:xfrm>
            <a:off x="7539120" y="339840"/>
            <a:ext cx="1345320" cy="632520"/>
          </a:xfrm>
          <a:prstGeom prst="rect">
            <a:avLst/>
          </a:prstGeom>
          <a:noFill/>
          <a:ln w="0">
            <a:noFill/>
          </a:ln>
        </p:spPr>
      </p:pic>
      <p:sp>
        <p:nvSpPr>
          <p:cNvPr id="259" name="PlaceHolder 1"/>
          <p:cNvSpPr>
            <a:spLocks noGrp="1"/>
          </p:cNvSpPr>
          <p:nvPr>
            <p:ph type="body"/>
          </p:nvPr>
        </p:nvSpPr>
        <p:spPr>
          <a:xfrm>
            <a:off x="1009440" y="4653000"/>
            <a:ext cx="3129840" cy="862920"/>
          </a:xfrm>
          <a:prstGeom prst="rect">
            <a:avLst/>
          </a:prstGeom>
          <a:noFill/>
          <a:ln w="0">
            <a:noFill/>
          </a:ln>
        </p:spPr>
        <p:txBody>
          <a:bodyPr lIns="0" tIns="0" rIns="90000" bIns="46800" anchor="t">
            <a:noAutofit/>
          </a:bodyPr>
          <a:lstStyle>
            <a:lvl1pPr indent="0" algn="l">
              <a:lnSpc>
                <a:spcPts val="2801"/>
              </a:lnSpc>
              <a:spcBef>
                <a:spcPts val="400"/>
              </a:spcBef>
              <a:buNone/>
              <a:tabLst>
                <a:tab pos="0" algn="l"/>
              </a:tabLst>
              <a:defRPr lang="de-DE" sz="2000" b="1" u="none" strike="noStrike">
                <a:solidFill>
                  <a:srgbClr val="006B8F"/>
                </a:solidFill>
                <a:effectLst/>
                <a:uFillTx/>
                <a:latin typeface="Arial"/>
              </a:defRPr>
            </a:lvl1pPr>
          </a:lstStyle>
          <a:p>
            <a:pPr indent="0" algn="l">
              <a:lnSpc>
                <a:spcPts val="2801"/>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
        <p:nvSpPr>
          <p:cNvPr id="260" name="PlaceHolder 2"/>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006B8F"/>
                </a:solidFill>
                <a:effectLst/>
                <a:uFillTx/>
                <a:latin typeface="Arial"/>
              </a:defRPr>
            </a:lvl1pPr>
          </a:lstStyle>
          <a:p>
            <a:pPr indent="0" algn="l">
              <a:lnSpc>
                <a:spcPts val="4141"/>
              </a:lnSpc>
              <a:spcBef>
                <a:spcPts val="641"/>
              </a:spcBef>
              <a:buNone/>
              <a:tabLst>
                <a:tab pos="0" algn="l"/>
              </a:tabLst>
            </a:pPr>
            <a:r>
              <a:rPr lang="de-DE" sz="3200" b="0" u="none" strike="noStrike">
                <a:solidFill>
                  <a:srgbClr val="006B8F"/>
                </a:solidFill>
                <a:effectLst/>
                <a:uFillTx/>
                <a:latin typeface="Arial"/>
              </a:rPr>
              <a:t>Formatvorlagen des Textmasters bearbeiten</a:t>
            </a:r>
            <a:endParaRPr lang="de-DE" sz="3200" b="1" u="none" strike="noStrike">
              <a:solidFill>
                <a:srgbClr val="006B8F"/>
              </a:solidFill>
              <a:effectLst/>
              <a:uFillTx/>
              <a:latin typeface="Arial"/>
            </a:endParaRPr>
          </a:p>
        </p:txBody>
      </p:sp>
      <p:sp>
        <p:nvSpPr>
          <p:cNvPr id="261" name="PlaceHolder 3"/>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006B8F"/>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006B8F"/>
                </a:solidFill>
                <a:effectLst/>
                <a:uFillTx/>
                <a:latin typeface="Arial"/>
              </a:rPr>
              <a:t>Formatvorlagen des Textmasters bearbeiten</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SK:KK_Aufgaben_des_SKKK">
    <p:bg>
      <p:bgPr>
        <a:solidFill>
          <a:schemeClr val="lt1"/>
        </a:solidFill>
        <a:effectLst/>
      </p:bgPr>
    </p:bg>
    <p:spTree>
      <p:nvGrpSpPr>
        <p:cNvPr id="1" name=""/>
        <p:cNvGrpSpPr/>
        <p:nvPr/>
      </p:nvGrpSpPr>
      <p:grpSpPr>
        <a:xfrm>
          <a:off x="0" y="0"/>
          <a:ext cx="0" cy="0"/>
          <a:chOff x="0" y="0"/>
          <a:chExt cx="0" cy="0"/>
        </a:xfrm>
      </p:grpSpPr>
      <p:sp>
        <p:nvSpPr>
          <p:cNvPr id="262"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8BC45E53-EDAD-4D73-9B80-9C6AF6E40888}"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63" name="Rechteck 9"/>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64" name="Textfeld 8"/>
          <p:cNvSpPr/>
          <p:nvPr/>
        </p:nvSpPr>
        <p:spPr>
          <a:xfrm>
            <a:off x="12001680" y="-1130400"/>
            <a:ext cx="18360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265" name="Freihandform 12"/>
          <p:cNvSpPr/>
          <p:nvPr/>
        </p:nvSpPr>
        <p:spPr>
          <a:xfrm>
            <a:off x="1009800" y="765000"/>
            <a:ext cx="3561480" cy="360"/>
          </a:xfrm>
          <a:custGeom>
            <a:avLst/>
            <a:gdLst>
              <a:gd name="textAreaLeft" fmla="*/ 0 w 3561480"/>
              <a:gd name="textAreaRight" fmla="*/ 3562200 w 3561480"/>
              <a:gd name="textAreaTop" fmla="*/ 0 h 360"/>
              <a:gd name="textAreaBottom" fmla="*/ 1440 h 360"/>
              <a:gd name="GluePoint1X" fmla="*/ 0 w 4182893"/>
              <a:gd name="GluePoint1Y" fmla="*/ 0 h 0"/>
              <a:gd name="GluePoint2X" fmla="*/ 4182893 w 4182893"/>
              <a:gd name="GluePoint2Y" fmla="*/ 0 h 0"/>
            </a:gdLst>
            <a:ahLst/>
            <a:cxnLst>
              <a:cxn ang="0">
                <a:pos x="GluePoint1X" y="GluePoint1Y"/>
              </a:cxn>
              <a:cxn ang="0">
                <a:pos x="GluePoint2X" y="GluePoint2Y"/>
              </a:cxn>
            </a:cxnLst>
            <a:rect l="textAreaLeft" t="textAreaTop" r="textAreaRight" b="textAreaBottom"/>
            <a:pathLst>
              <a:path w="4182893">
                <a:moveTo>
                  <a:pt x="0" y="0"/>
                </a:moveTo>
                <a:lnTo>
                  <a:pt x="4182893"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4280" rIns="90000" bIns="-4428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66" name="Bild 4"/>
          <p:cNvPicPr/>
          <p:nvPr/>
        </p:nvPicPr>
        <p:blipFill>
          <a:blip r:embed="rId2"/>
          <a:stretch/>
        </p:blipFill>
        <p:spPr>
          <a:xfrm>
            <a:off x="262080" y="676440"/>
            <a:ext cx="761400" cy="634320"/>
          </a:xfrm>
          <a:prstGeom prst="rect">
            <a:avLst/>
          </a:prstGeom>
          <a:noFill/>
          <a:ln w="0">
            <a:noFill/>
          </a:ln>
        </p:spPr>
      </p:pic>
      <p:sp>
        <p:nvSpPr>
          <p:cNvPr id="267" name="Freihandform 14"/>
          <p:cNvSpPr/>
          <p:nvPr/>
        </p:nvSpPr>
        <p:spPr>
          <a:xfrm>
            <a:off x="658800" y="1425600"/>
            <a:ext cx="360" cy="4666680"/>
          </a:xfrm>
          <a:custGeom>
            <a:avLst/>
            <a:gdLst>
              <a:gd name="textAreaLeft" fmla="*/ 0 w 360"/>
              <a:gd name="textAreaRight" fmla="*/ 1440 w 360"/>
              <a:gd name="textAreaTop" fmla="*/ 0 h 4666680"/>
              <a:gd name="textAreaBottom" fmla="*/ 4667400 h 4666680"/>
              <a:gd name="GluePoint1X" fmla="*/ 0 w 0"/>
              <a:gd name="GluePoint1Y" fmla="*/ 3641271 h 3641271"/>
              <a:gd name="GluePoint2X" fmla="*/ 0 w 0"/>
              <a:gd name="GluePoint2Y" fmla="*/ 0 h 3641271"/>
            </a:gdLst>
            <a:ahLst/>
            <a:cxnLst>
              <a:cxn ang="0">
                <a:pos x="GluePoint1X" y="GluePoint1Y"/>
              </a:cxn>
              <a:cxn ang="0">
                <a:pos x="GluePoint2X" y="GluePoint2Y"/>
              </a:cxn>
            </a:cxnLst>
            <a:rect l="textAreaLeft" t="textAreaTop" r="textAreaRight" b="textAreaBottom"/>
            <a:pathLst>
              <a:path h="3641271">
                <a:moveTo>
                  <a:pt x="0" y="3641271"/>
                </a:move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68" name="Textfeld 12"/>
          <p:cNvSpPr/>
          <p:nvPr/>
        </p:nvSpPr>
        <p:spPr>
          <a:xfrm>
            <a:off x="1547640" y="1279440"/>
            <a:ext cx="6066720" cy="399240"/>
          </a:xfrm>
          <a:prstGeom prst="rect">
            <a:avLst/>
          </a:prstGeom>
          <a:noFill/>
          <a:ln w="0">
            <a:noFill/>
          </a:ln>
        </p:spPr>
        <p:style>
          <a:lnRef idx="0">
            <a:scrgbClr r="0" g="0" b="0"/>
          </a:lnRef>
          <a:fillRef idx="0">
            <a:scrgbClr r="0" g="0" b="0"/>
          </a:fillRef>
          <a:effectRef idx="0">
            <a:scrgbClr r="0" g="0" b="0"/>
          </a:effectRef>
          <a:fontRef idx="minor"/>
        </p:style>
        <p:txBody>
          <a:bodyPr lIns="0" tIns="0" rIns="0" bIns="45000" anchor="t">
            <a:noAutofit/>
          </a:bodyPr>
          <a:lstStyle/>
          <a:p>
            <a:pPr algn="ctr">
              <a:lnSpc>
                <a:spcPct val="100000"/>
              </a:lnSpc>
            </a:pPr>
            <a:r>
              <a:rPr lang="de-DE" sz="2000" b="1" u="none" strike="noStrike">
                <a:solidFill>
                  <a:srgbClr val="3E3E3D"/>
                </a:solidFill>
                <a:effectLst/>
                <a:uFillTx/>
                <a:latin typeface="Arial"/>
              </a:rPr>
              <a:t>Aufgaben des SK:KK</a:t>
            </a:r>
            <a:endParaRPr lang="de-DE" sz="2000" b="0" u="none" strike="noStrike">
              <a:solidFill>
                <a:srgbClr val="000000"/>
              </a:solidFill>
              <a:effectLst/>
              <a:uFillTx/>
              <a:latin typeface="Calibri"/>
            </a:endParaRPr>
          </a:p>
        </p:txBody>
      </p:sp>
      <p:sp>
        <p:nvSpPr>
          <p:cNvPr id="269" name="Textfeld 13"/>
          <p:cNvSpPr/>
          <p:nvPr/>
        </p:nvSpPr>
        <p:spPr>
          <a:xfrm>
            <a:off x="819000" y="1879560"/>
            <a:ext cx="7524000" cy="477000"/>
          </a:xfrm>
          <a:prstGeom prst="rect">
            <a:avLst/>
          </a:prstGeom>
          <a:noFill/>
          <a:ln w="0">
            <a:noFill/>
          </a:ln>
        </p:spPr>
        <p:style>
          <a:lnRef idx="0">
            <a:scrgbClr r="0" g="0" b="0"/>
          </a:lnRef>
          <a:fillRef idx="0">
            <a:scrgbClr r="0" g="0" b="0"/>
          </a:fillRef>
          <a:effectRef idx="0">
            <a:scrgbClr r="0" g="0" b="0"/>
          </a:effectRef>
          <a:fontRef idx="minor"/>
        </p:style>
        <p:txBody>
          <a:bodyPr lIns="0" tIns="0" rIns="90000" bIns="45000" anchor="t">
            <a:spAutoFit/>
          </a:bodyPr>
          <a:lstStyle/>
          <a:p>
            <a:pPr algn="ctr">
              <a:lnSpc>
                <a:spcPct val="100000"/>
              </a:lnSpc>
            </a:pPr>
            <a:r>
              <a:rPr lang="de-DE" sz="2800" b="0" u="none" strike="noStrike">
                <a:solidFill>
                  <a:srgbClr val="3E3E3D"/>
                </a:solidFill>
                <a:effectLst/>
                <a:uFillTx/>
                <a:latin typeface="Arial"/>
              </a:rPr>
              <a:t>Information &amp; Beratung zum Klimaschutz</a:t>
            </a:r>
            <a:endParaRPr lang="de-DE" sz="2800" b="0" u="none" strike="noStrike">
              <a:solidFill>
                <a:srgbClr val="000000"/>
              </a:solidFill>
              <a:effectLst/>
              <a:uFillTx/>
              <a:latin typeface="Calibri"/>
            </a:endParaRPr>
          </a:p>
        </p:txBody>
      </p:sp>
      <p:sp>
        <p:nvSpPr>
          <p:cNvPr id="270" name="Rechteck 17"/>
          <p:cNvSpPr/>
          <p:nvPr/>
        </p:nvSpPr>
        <p:spPr>
          <a:xfrm>
            <a:off x="1023840" y="4869000"/>
            <a:ext cx="354744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71" name="Rechteck 18"/>
          <p:cNvSpPr/>
          <p:nvPr/>
        </p:nvSpPr>
        <p:spPr>
          <a:xfrm>
            <a:off x="4935600" y="4869000"/>
            <a:ext cx="354888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72" name="Rechteck 19"/>
          <p:cNvSpPr/>
          <p:nvPr/>
        </p:nvSpPr>
        <p:spPr>
          <a:xfrm>
            <a:off x="1023840" y="3270240"/>
            <a:ext cx="354744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73" name="Rechteck 22"/>
          <p:cNvSpPr/>
          <p:nvPr/>
        </p:nvSpPr>
        <p:spPr>
          <a:xfrm>
            <a:off x="4935600" y="3270240"/>
            <a:ext cx="3548880" cy="1208880"/>
          </a:xfrm>
          <a:prstGeom prst="rect">
            <a:avLst/>
          </a:prstGeom>
          <a:solidFill>
            <a:schemeClr val="bg1"/>
          </a:solid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74" name="Grafik 18"/>
          <p:cNvPicPr/>
          <p:nvPr/>
        </p:nvPicPr>
        <p:blipFill>
          <a:blip r:embed="rId3"/>
          <a:stretch/>
        </p:blipFill>
        <p:spPr>
          <a:xfrm>
            <a:off x="7539120" y="339840"/>
            <a:ext cx="1345320" cy="632520"/>
          </a:xfrm>
          <a:prstGeom prst="rect">
            <a:avLst/>
          </a:prstGeom>
          <a:noFill/>
          <a:ln w="0">
            <a:noFill/>
          </a:ln>
        </p:spPr>
      </p:pic>
      <p:sp>
        <p:nvSpPr>
          <p:cNvPr id="275" name="PlaceHolder 1"/>
          <p:cNvSpPr>
            <a:spLocks noGrp="1"/>
          </p:cNvSpPr>
          <p:nvPr>
            <p:ph type="body"/>
          </p:nvPr>
        </p:nvSpPr>
        <p:spPr>
          <a:xfrm>
            <a:off x="900000" y="30686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marL="432000"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6" name="PlaceHolder 2"/>
          <p:cNvSpPr>
            <a:spLocks noGrp="1"/>
          </p:cNvSpPr>
          <p:nvPr>
            <p:ph type="body"/>
          </p:nvPr>
        </p:nvSpPr>
        <p:spPr>
          <a:xfrm>
            <a:off x="4815000" y="30686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7" name="PlaceHolder 3"/>
          <p:cNvSpPr>
            <a:spLocks noGrp="1"/>
          </p:cNvSpPr>
          <p:nvPr>
            <p:ph type="body"/>
          </p:nvPr>
        </p:nvSpPr>
        <p:spPr>
          <a:xfrm>
            <a:off x="900000" y="466452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8" name="PlaceHolder 4"/>
          <p:cNvSpPr>
            <a:spLocks noGrp="1"/>
          </p:cNvSpPr>
          <p:nvPr>
            <p:ph type="body"/>
          </p:nvPr>
        </p:nvSpPr>
        <p:spPr>
          <a:xfrm>
            <a:off x="4815000" y="466452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79" name="PlaceHolder 5"/>
          <p:cNvSpPr>
            <a:spLocks noGrp="1"/>
          </p:cNvSpPr>
          <p:nvPr>
            <p:ph type="body"/>
          </p:nvPr>
        </p:nvSpPr>
        <p:spPr>
          <a:xfrm>
            <a:off x="2438280" y="350028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280" name="PlaceHolder 6"/>
          <p:cNvSpPr>
            <a:spLocks noGrp="1"/>
          </p:cNvSpPr>
          <p:nvPr>
            <p:ph type="body"/>
          </p:nvPr>
        </p:nvSpPr>
        <p:spPr>
          <a:xfrm>
            <a:off x="6355080" y="350028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281" name="PlaceHolder 7"/>
          <p:cNvSpPr>
            <a:spLocks noGrp="1"/>
          </p:cNvSpPr>
          <p:nvPr>
            <p:ph type="body"/>
          </p:nvPr>
        </p:nvSpPr>
        <p:spPr>
          <a:xfrm>
            <a:off x="2438280" y="509184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282" name="PlaceHolder 8"/>
          <p:cNvSpPr>
            <a:spLocks noGrp="1"/>
          </p:cNvSpPr>
          <p:nvPr>
            <p:ph type="body"/>
          </p:nvPr>
        </p:nvSpPr>
        <p:spPr>
          <a:xfrm>
            <a:off x="6355080" y="509184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SK:KK_Kapiteltrenner_ohne_Sub">
    <p:bg>
      <p:bgPr>
        <a:solidFill>
          <a:schemeClr val="lt1"/>
        </a:solidFill>
        <a:effectLst/>
      </p:bgPr>
    </p:bg>
    <p:spTree>
      <p:nvGrpSpPr>
        <p:cNvPr id="1" name=""/>
        <p:cNvGrpSpPr/>
        <p:nvPr/>
      </p:nvGrpSpPr>
      <p:grpSpPr>
        <a:xfrm>
          <a:off x="0" y="0"/>
          <a:ext cx="0" cy="0"/>
          <a:chOff x="0" y="0"/>
          <a:chExt cx="0" cy="0"/>
        </a:xfrm>
      </p:grpSpPr>
      <p:sp>
        <p:nvSpPr>
          <p:cNvPr id="283"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8091116A-9D0B-41FA-A231-B90BDC15448B}"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84" name="Rechteck 3"/>
          <p:cNvSpPr/>
          <p:nvPr/>
        </p:nvSpPr>
        <p:spPr>
          <a:xfrm>
            <a:off x="0" y="0"/>
            <a:ext cx="9143280" cy="6423840"/>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800" b="0" u="none" strike="noStrike">
                <a:solidFill>
                  <a:schemeClr val="lt1"/>
                </a:solidFill>
                <a:effectLst/>
                <a:uFillTx/>
                <a:latin typeface="Calibri"/>
              </a:rPr>
              <a:t> </a:t>
            </a:r>
            <a:endParaRPr lang="de-DE" sz="1800" b="0" u="none" strike="noStrike">
              <a:solidFill>
                <a:srgbClr val="000000"/>
              </a:solidFill>
              <a:effectLst/>
              <a:uFillTx/>
              <a:latin typeface="Calibri"/>
            </a:endParaRPr>
          </a:p>
        </p:txBody>
      </p:sp>
      <p:sp>
        <p:nvSpPr>
          <p:cNvPr id="285" name="Freihandform 4"/>
          <p:cNvSpPr/>
          <p:nvPr/>
        </p:nvSpPr>
        <p:spPr>
          <a:xfrm>
            <a:off x="1009800" y="765000"/>
            <a:ext cx="3561480" cy="312120"/>
          </a:xfrm>
          <a:custGeom>
            <a:avLst/>
            <a:gdLst>
              <a:gd name="textAreaLeft" fmla="*/ 0 w 3561480"/>
              <a:gd name="textAreaRight" fmla="*/ 3562200 w 3561480"/>
              <a:gd name="textAreaTop" fmla="*/ 0 h 312120"/>
              <a:gd name="textAreaBottom" fmla="*/ 312840 h 312120"/>
              <a:gd name="GluePoint1X" fmla="*/ 0 w 4182893"/>
              <a:gd name="GluePoint1Y" fmla="*/ 0 h 330741"/>
              <a:gd name="GluePoint2X" fmla="*/ 4182893 w 4182893"/>
              <a:gd name="GluePoint2Y" fmla="*/ 0 h 330741"/>
              <a:gd name="GluePoint3X" fmla="*/ 4182893 w 4182893"/>
              <a:gd name="GluePoint3Y" fmla="*/ 330741 h 330741"/>
            </a:gdLst>
            <a:ahLst/>
            <a:cxnLst>
              <a:cxn ang="0">
                <a:pos x="GluePoint1X" y="GluePoint1Y"/>
              </a:cxn>
              <a:cxn ang="0">
                <a:pos x="GluePoint2X" y="GluePoint2Y"/>
              </a:cxn>
              <a:cxn ang="0">
                <a:pos x="GluePoint3X" y="GluePoint3Y"/>
              </a:cxn>
            </a:cxnLst>
            <a:rect l="textAreaLeft" t="textAreaTop" r="textAreaRight" b="textAreaBottom"/>
            <a:pathLst>
              <a:path w="4182893" h="330741">
                <a:moveTo>
                  <a:pt x="0" y="0"/>
                </a:moveTo>
                <a:lnTo>
                  <a:pt x="4182893" y="0"/>
                </a:lnTo>
                <a:lnTo>
                  <a:pt x="4182893" y="330741"/>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86" name="Freihandform 5"/>
          <p:cNvSpPr/>
          <p:nvPr/>
        </p:nvSpPr>
        <p:spPr>
          <a:xfrm>
            <a:off x="658800" y="1425600"/>
            <a:ext cx="3912480" cy="4338000"/>
          </a:xfrm>
          <a:custGeom>
            <a:avLst/>
            <a:gdLst>
              <a:gd name="textAreaLeft" fmla="*/ 0 w 3912480"/>
              <a:gd name="textAreaRight" fmla="*/ 3913200 w 3912480"/>
              <a:gd name="textAreaTop" fmla="*/ 0 h 4338000"/>
              <a:gd name="textAreaBottom" fmla="*/ 4338720 h 4338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3E3E3D"/>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pic>
        <p:nvPicPr>
          <p:cNvPr id="287" name="Bild 19"/>
          <p:cNvPicPr/>
          <p:nvPr/>
        </p:nvPicPr>
        <p:blipFill>
          <a:blip r:embed="rId2"/>
          <a:stretch/>
        </p:blipFill>
        <p:spPr>
          <a:xfrm>
            <a:off x="262080" y="676440"/>
            <a:ext cx="761400" cy="634320"/>
          </a:xfrm>
          <a:prstGeom prst="rect">
            <a:avLst/>
          </a:prstGeom>
          <a:noFill/>
          <a:ln w="0">
            <a:noFill/>
          </a:ln>
        </p:spPr>
      </p:pic>
      <p:pic>
        <p:nvPicPr>
          <p:cNvPr id="288" name="Grafik 11"/>
          <p:cNvPicPr/>
          <p:nvPr/>
        </p:nvPicPr>
        <p:blipFill>
          <a:blip r:embed="rId3"/>
          <a:stretch/>
        </p:blipFill>
        <p:spPr>
          <a:xfrm>
            <a:off x="7539120" y="339840"/>
            <a:ext cx="1345320" cy="632520"/>
          </a:xfrm>
          <a:prstGeom prst="rect">
            <a:avLst/>
          </a:prstGeom>
          <a:noFill/>
          <a:ln w="0">
            <a:noFill/>
          </a:ln>
        </p:spPr>
      </p:pic>
      <p:sp>
        <p:nvSpPr>
          <p:cNvPr id="289" name="PlaceHolder 1"/>
          <p:cNvSpPr>
            <a:spLocks noGrp="1"/>
          </p:cNvSpPr>
          <p:nvPr>
            <p:ph type="body"/>
          </p:nvPr>
        </p:nvSpPr>
        <p:spPr>
          <a:xfrm>
            <a:off x="1544760" y="1879560"/>
            <a:ext cx="6069960" cy="1980720"/>
          </a:xfrm>
          <a:prstGeom prst="rect">
            <a:avLst/>
          </a:prstGeom>
          <a:noFill/>
          <a:ln w="0">
            <a:noFill/>
          </a:ln>
        </p:spPr>
        <p:txBody>
          <a:bodyPr lIns="0" tIns="0" rIns="90000" bIns="45000" anchor="t">
            <a:noAutofit/>
          </a:bodyPr>
          <a:lstStyle>
            <a:lvl1pPr indent="0" algn="l">
              <a:lnSpc>
                <a:spcPts val="4141"/>
              </a:lnSpc>
              <a:spcBef>
                <a:spcPts val="641"/>
              </a:spcBef>
              <a:buNone/>
              <a:tabLst>
                <a:tab pos="0" algn="l"/>
              </a:tabLst>
              <a:defRPr lang="de-DE" sz="3200" b="0" u="none" strike="noStrike">
                <a:solidFill>
                  <a:srgbClr val="3E3E3D"/>
                </a:solidFill>
                <a:effectLst/>
                <a:uFillTx/>
                <a:latin typeface="Arial"/>
              </a:defRPr>
            </a:lvl1pPr>
          </a:lstStyle>
          <a:p>
            <a:pPr indent="0" algn="l">
              <a:lnSpc>
                <a:spcPts val="4141"/>
              </a:lnSpc>
              <a:spcBef>
                <a:spcPts val="641"/>
              </a:spcBef>
              <a:buNone/>
              <a:tabLst>
                <a:tab pos="0" algn="l"/>
              </a:tabLst>
            </a:pPr>
            <a:r>
              <a:rPr lang="de-DE" sz="3200" b="0" u="none" strike="noStrike">
                <a:solidFill>
                  <a:srgbClr val="3E3E3D"/>
                </a:solidFill>
                <a:effectLst/>
                <a:uFillTx/>
                <a:latin typeface="Arial"/>
              </a:rPr>
              <a:t>Formatvorlagen des Textmasters bearbeiten</a:t>
            </a:r>
            <a:endParaRPr lang="de-DE" sz="3200" b="1" u="none" strike="noStrike">
              <a:solidFill>
                <a:srgbClr val="3E3E3D"/>
              </a:solidFill>
              <a:effectLst/>
              <a:uFillTx/>
              <a:latin typeface="Arial"/>
            </a:endParaRPr>
          </a:p>
        </p:txBody>
      </p:sp>
      <p:sp>
        <p:nvSpPr>
          <p:cNvPr id="290" name="PlaceHolder 2"/>
          <p:cNvSpPr>
            <a:spLocks noGrp="1"/>
          </p:cNvSpPr>
          <p:nvPr>
            <p:ph type="body"/>
          </p:nvPr>
        </p:nvSpPr>
        <p:spPr>
          <a:xfrm>
            <a:off x="1544760" y="1279440"/>
            <a:ext cx="6069960" cy="348480"/>
          </a:xfrm>
          <a:prstGeom prst="rect">
            <a:avLst/>
          </a:prstGeom>
          <a:noFill/>
          <a:ln w="0">
            <a:noFill/>
          </a:ln>
        </p:spPr>
        <p:txBody>
          <a:bodyPr lIns="0" tIns="0" rIns="0" bIns="45000" anchor="t">
            <a:noAutofit/>
          </a:bodyPr>
          <a:lstStyle>
            <a:lvl1pPr indent="0" algn="ctr">
              <a:lnSpc>
                <a:spcPct val="100000"/>
              </a:lnSpc>
              <a:spcBef>
                <a:spcPts val="400"/>
              </a:spcBef>
              <a:buNone/>
              <a:tabLst>
                <a:tab pos="0" algn="l"/>
              </a:tabLst>
              <a:defRPr lang="de-DE" sz="2000" b="1" u="none" strike="noStrike">
                <a:solidFill>
                  <a:srgbClr val="3E3E3D"/>
                </a:solidFill>
                <a:effectLst/>
                <a:uFillTx/>
                <a:latin typeface="Arial"/>
              </a:defRPr>
            </a:lvl1pPr>
          </a:lstStyle>
          <a:p>
            <a:pPr indent="0" algn="ctr">
              <a:lnSpc>
                <a:spcPct val="100000"/>
              </a:lnSpc>
              <a:spcBef>
                <a:spcPts val="400"/>
              </a:spcBef>
              <a:buNone/>
              <a:tabLst>
                <a:tab pos="0" algn="l"/>
              </a:tabLst>
            </a:pPr>
            <a:r>
              <a:rPr lang="de-DE" sz="2000" b="1" u="none" strike="noStrike">
                <a:solidFill>
                  <a:srgbClr val="3E3E3D"/>
                </a:solidFill>
                <a:effectLst/>
                <a:uFillTx/>
                <a:latin typeface="Arial"/>
              </a:rPr>
              <a:t>Formatvorlagen des Textmasters bearbeiten</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SK:KK_Aufgaben_des_SKKK_Textchart">
    <p:bg>
      <p:bgPr>
        <a:solidFill>
          <a:schemeClr val="lt1"/>
        </a:solidFill>
        <a:effectLst/>
      </p:bgPr>
    </p:bg>
    <p:spTree>
      <p:nvGrpSpPr>
        <p:cNvPr id="1" name=""/>
        <p:cNvGrpSpPr/>
        <p:nvPr/>
      </p:nvGrpSpPr>
      <p:grpSpPr>
        <a:xfrm>
          <a:off x="0" y="0"/>
          <a:ext cx="0" cy="0"/>
          <a:chOff x="0" y="0"/>
          <a:chExt cx="0" cy="0"/>
        </a:xfrm>
      </p:grpSpPr>
      <p:sp>
        <p:nvSpPr>
          <p:cNvPr id="29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E4A35DC5-459C-41EB-B8E3-ABCD7FDD9E8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292" name="Rechteck 17"/>
          <p:cNvSpPr/>
          <p:nvPr/>
        </p:nvSpPr>
        <p:spPr>
          <a:xfrm>
            <a:off x="1023840" y="4697280"/>
            <a:ext cx="354744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3" name="Rechteck 18"/>
          <p:cNvSpPr/>
          <p:nvPr/>
        </p:nvSpPr>
        <p:spPr>
          <a:xfrm>
            <a:off x="4935600" y="4697280"/>
            <a:ext cx="354888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4" name="Rechteck 19"/>
          <p:cNvSpPr/>
          <p:nvPr/>
        </p:nvSpPr>
        <p:spPr>
          <a:xfrm>
            <a:off x="1023840" y="2733840"/>
            <a:ext cx="354744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5" name="Rechteck 20"/>
          <p:cNvSpPr/>
          <p:nvPr/>
        </p:nvSpPr>
        <p:spPr>
          <a:xfrm>
            <a:off x="4935600" y="2733840"/>
            <a:ext cx="3548880" cy="1208880"/>
          </a:xfrm>
          <a:prstGeom prst="rect">
            <a:avLst/>
          </a:prstGeom>
          <a:solidFill>
            <a:schemeClr val="bg1"/>
          </a:solidFill>
          <a:ln>
            <a:solidFill>
              <a:srgbClr val="006B8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296" name="Textfeld 11"/>
          <p:cNvSpPr/>
          <p:nvPr/>
        </p:nvSpPr>
        <p:spPr>
          <a:xfrm>
            <a:off x="649440" y="1633680"/>
            <a:ext cx="5704920" cy="353160"/>
          </a:xfrm>
          <a:prstGeom prst="rect">
            <a:avLst/>
          </a:prstGeom>
          <a:noFill/>
          <a:ln w="0">
            <a:noFill/>
          </a:ln>
        </p:spPr>
        <p:style>
          <a:lnRef idx="0">
            <a:scrgbClr r="0" g="0" b="0"/>
          </a:lnRef>
          <a:fillRef idx="0">
            <a:scrgbClr r="0" g="0" b="0"/>
          </a:fillRef>
          <a:effectRef idx="0">
            <a:scrgbClr r="0" g="0" b="0"/>
          </a:effectRef>
          <a:fontRef idx="minor"/>
        </p:style>
        <p:txBody>
          <a:bodyPr lIns="0" tIns="0" rIns="90000" bIns="45000" anchor="t">
            <a:spAutoFit/>
          </a:bodyPr>
          <a:lstStyle/>
          <a:p>
            <a:pPr>
              <a:lnSpc>
                <a:spcPct val="100000"/>
              </a:lnSpc>
            </a:pPr>
            <a:r>
              <a:rPr lang="de-DE" sz="2000" b="1" u="none" strike="noStrike">
                <a:solidFill>
                  <a:schemeClr val="dk1"/>
                </a:solidFill>
                <a:effectLst/>
                <a:uFillTx/>
                <a:latin typeface="Arial"/>
              </a:rPr>
              <a:t>Information &amp; Beratung zum Klimaschutz </a:t>
            </a:r>
            <a:endParaRPr lang="de-DE" sz="2000" b="0" u="none" strike="noStrike">
              <a:solidFill>
                <a:srgbClr val="000000"/>
              </a:solidFill>
              <a:effectLst/>
              <a:uFillTx/>
              <a:latin typeface="Calibri"/>
            </a:endParaRPr>
          </a:p>
        </p:txBody>
      </p:sp>
      <p:sp>
        <p:nvSpPr>
          <p:cNvPr id="297" name="Textfeld 12"/>
          <p:cNvSpPr/>
          <p:nvPr/>
        </p:nvSpPr>
        <p:spPr>
          <a:xfrm>
            <a:off x="649440" y="433440"/>
            <a:ext cx="5704920" cy="477000"/>
          </a:xfrm>
          <a:prstGeom prst="rect">
            <a:avLst/>
          </a:prstGeom>
          <a:noFill/>
          <a:ln w="0">
            <a:noFill/>
          </a:ln>
        </p:spPr>
        <p:style>
          <a:lnRef idx="0">
            <a:scrgbClr r="0" g="0" b="0"/>
          </a:lnRef>
          <a:fillRef idx="0">
            <a:scrgbClr r="0" g="0" b="0"/>
          </a:fillRef>
          <a:effectRef idx="0">
            <a:scrgbClr r="0" g="0" b="0"/>
          </a:effectRef>
          <a:fontRef idx="minor"/>
        </p:style>
        <p:txBody>
          <a:bodyPr lIns="0" tIns="0" rIns="90000" bIns="45000" anchor="t">
            <a:spAutoFit/>
          </a:bodyPr>
          <a:lstStyle/>
          <a:p>
            <a:pPr>
              <a:lnSpc>
                <a:spcPct val="100000"/>
              </a:lnSpc>
            </a:pPr>
            <a:r>
              <a:rPr lang="de-DE" sz="2800" b="0" u="none" strike="noStrike">
                <a:solidFill>
                  <a:srgbClr val="006B8F"/>
                </a:solidFill>
                <a:effectLst/>
                <a:uFillTx/>
                <a:latin typeface="Arial"/>
              </a:rPr>
              <a:t>Aufgaben des SK:KK </a:t>
            </a:r>
            <a:endParaRPr lang="de-DE" sz="2800" b="0" u="none" strike="noStrike">
              <a:solidFill>
                <a:srgbClr val="000000"/>
              </a:solidFill>
              <a:effectLst/>
              <a:uFillTx/>
              <a:latin typeface="Calibri"/>
            </a:endParaRPr>
          </a:p>
        </p:txBody>
      </p:sp>
      <p:sp>
        <p:nvSpPr>
          <p:cNvPr id="298" name="PlaceHolder 1"/>
          <p:cNvSpPr>
            <a:spLocks noGrp="1"/>
          </p:cNvSpPr>
          <p:nvPr>
            <p:ph type="body"/>
          </p:nvPr>
        </p:nvSpPr>
        <p:spPr>
          <a:xfrm>
            <a:off x="900000" y="253188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marL="432000"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299" name="PlaceHolder 2"/>
          <p:cNvSpPr>
            <a:spLocks noGrp="1"/>
          </p:cNvSpPr>
          <p:nvPr>
            <p:ph type="body"/>
          </p:nvPr>
        </p:nvSpPr>
        <p:spPr>
          <a:xfrm>
            <a:off x="4815000" y="253188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300" name="PlaceHolder 3"/>
          <p:cNvSpPr>
            <a:spLocks noGrp="1"/>
          </p:cNvSpPr>
          <p:nvPr>
            <p:ph type="body"/>
          </p:nvPr>
        </p:nvSpPr>
        <p:spPr>
          <a:xfrm>
            <a:off x="900000" y="44924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301" name="PlaceHolder 4"/>
          <p:cNvSpPr>
            <a:spLocks noGrp="1"/>
          </p:cNvSpPr>
          <p:nvPr>
            <p:ph type="body"/>
          </p:nvPr>
        </p:nvSpPr>
        <p:spPr>
          <a:xfrm>
            <a:off x="4815000" y="4492440"/>
            <a:ext cx="1321560" cy="1223640"/>
          </a:xfrm>
          <a:prstGeom prst="rect">
            <a:avLst/>
          </a:prstGeom>
          <a:noFill/>
          <a:ln w="0">
            <a:noFill/>
          </a:ln>
        </p:spPr>
        <p:txBody>
          <a:bodyPr lIns="90000" tIns="45000" rIns="90000" bIns="45000" anchor="t">
            <a:noAutofit/>
          </a:bodyPr>
          <a:lstStyle>
            <a:lvl1pPr algn="l">
              <a:lnSpc>
                <a:spcPct val="100000"/>
              </a:lnSpc>
              <a:spcBef>
                <a:spcPts val="1417"/>
              </a:spcBef>
              <a:buClr>
                <a:srgbClr val="000000"/>
              </a:buClr>
              <a:buSzPct val="45000"/>
              <a:buFont typeface="Wingdings" charset="2"/>
              <a:buChar char=""/>
              <a:defRPr lang="de-DE" sz="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pPr>
            <a:r>
              <a:rPr lang="de-DE" sz="800" b="0" u="none" strike="noStrike">
                <a:solidFill>
                  <a:schemeClr val="dk1"/>
                </a:solidFill>
                <a:effectLst/>
                <a:uFillTx/>
                <a:latin typeface="Arial"/>
              </a:rPr>
              <a:t>Siebte Gliederungsebene</a:t>
            </a:r>
          </a:p>
        </p:txBody>
      </p:sp>
      <p:sp>
        <p:nvSpPr>
          <p:cNvPr id="302" name="PlaceHolder 5"/>
          <p:cNvSpPr>
            <a:spLocks noGrp="1"/>
          </p:cNvSpPr>
          <p:nvPr>
            <p:ph type="body"/>
          </p:nvPr>
        </p:nvSpPr>
        <p:spPr>
          <a:xfrm>
            <a:off x="2438280" y="29635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303" name="PlaceHolder 6"/>
          <p:cNvSpPr>
            <a:spLocks noGrp="1"/>
          </p:cNvSpPr>
          <p:nvPr>
            <p:ph type="body"/>
          </p:nvPr>
        </p:nvSpPr>
        <p:spPr>
          <a:xfrm>
            <a:off x="6355080" y="29635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304" name="PlaceHolder 7"/>
          <p:cNvSpPr>
            <a:spLocks noGrp="1"/>
          </p:cNvSpPr>
          <p:nvPr>
            <p:ph type="body"/>
          </p:nvPr>
        </p:nvSpPr>
        <p:spPr>
          <a:xfrm>
            <a:off x="2438280" y="49201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
        <p:nvSpPr>
          <p:cNvPr id="305" name="PlaceHolder 8"/>
          <p:cNvSpPr>
            <a:spLocks noGrp="1"/>
          </p:cNvSpPr>
          <p:nvPr>
            <p:ph type="body"/>
          </p:nvPr>
        </p:nvSpPr>
        <p:spPr>
          <a:xfrm>
            <a:off x="6355080" y="4920120"/>
            <a:ext cx="1988280" cy="791280"/>
          </a:xfrm>
          <a:prstGeom prst="rect">
            <a:avLst/>
          </a:prstGeom>
          <a:noFill/>
          <a:ln w="0">
            <a:noFill/>
          </a:ln>
        </p:spPr>
        <p:txBody>
          <a:bodyPr lIns="0" tIns="0" rIns="90000" bIns="45000" anchor="t">
            <a:noAutofit/>
          </a:bodyPr>
          <a:lstStyle>
            <a:lvl1pPr algn="l">
              <a:lnSpc>
                <a:spcPct val="100000"/>
              </a:lnSpc>
              <a:spcBef>
                <a:spcPts val="1417"/>
              </a:spcBef>
              <a:buClr>
                <a:srgbClr val="000000"/>
              </a:buClr>
              <a:buSzPct val="45000"/>
              <a:buFont typeface="Wingdings" charset="2"/>
              <a:buChar char=""/>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defRPr lang="de-DE" sz="1800" b="0" u="none" strike="noStrike">
                <a:solidFill>
                  <a:schemeClr val="dk1"/>
                </a:solidFill>
                <a:effectLst/>
                <a:uFillTx/>
                <a:latin typeface="Arial"/>
              </a:defRPr>
            </a:lvl7pPr>
          </a:lstStyle>
          <a:p>
            <a:pPr indent="-324000" algn="l">
              <a:lnSpc>
                <a:spcPct val="100000"/>
              </a:lnSpc>
              <a:spcBef>
                <a:spcPts val="1417"/>
              </a:spcBef>
              <a:buClr>
                <a:srgbClr val="000000"/>
              </a:buClr>
              <a:buSzPct val="45000"/>
              <a:buFont typeface="Wingdings" charset="2"/>
              <a:buChar char=""/>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pPr>
            <a:r>
              <a:rPr lang="de-DE" sz="1800" b="0" u="none" strike="noStrike">
                <a:solidFill>
                  <a:schemeClr val="dk1"/>
                </a:solidFill>
                <a:effectLst/>
                <a:uFillTx/>
                <a:latin typeface="Arial"/>
              </a:rPr>
              <a:t>Siebte Gliederungsebene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SK:KK_Titelchart_dreizeilig">
    <p:bg>
      <p:bgPr>
        <a:solidFill>
          <a:schemeClr val="lt1"/>
        </a:solidFill>
        <a:effectLst/>
      </p:bgPr>
    </p:bg>
    <p:spTree>
      <p:nvGrpSpPr>
        <p:cNvPr id="1" name=""/>
        <p:cNvGrpSpPr/>
        <p:nvPr/>
      </p:nvGrpSpPr>
      <p:grpSpPr>
        <a:xfrm>
          <a:off x="0" y="0"/>
          <a:ext cx="0" cy="0"/>
          <a:chOff x="0" y="0"/>
          <a:chExt cx="0" cy="0"/>
        </a:xfrm>
      </p:grpSpPr>
      <p:sp>
        <p:nvSpPr>
          <p:cNvPr id="38" name="Datumsplatzhalter 3" hidden="1"/>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164C4567-09B9-491D-ACB3-6132C9F7044A}"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grpSp>
        <p:nvGrpSpPr>
          <p:cNvPr id="39" name="Gruppieren 6"/>
          <p:cNvGrpSpPr/>
          <p:nvPr/>
        </p:nvGrpSpPr>
        <p:grpSpPr>
          <a:xfrm>
            <a:off x="5435640" y="5937120"/>
            <a:ext cx="3707640" cy="964440"/>
            <a:chOff x="5435640" y="5937120"/>
            <a:chExt cx="3707640" cy="964440"/>
          </a:xfrm>
        </p:grpSpPr>
        <p:pic>
          <p:nvPicPr>
            <p:cNvPr id="40" name="Grafik 8"/>
            <p:cNvPicPr/>
            <p:nvPr/>
          </p:nvPicPr>
          <p:blipFill>
            <a:blip r:embed="rId2"/>
            <a:srcRect l="81715" b="54734"/>
            <a:stretch/>
          </p:blipFill>
          <p:spPr>
            <a:xfrm>
              <a:off x="8229600" y="5965920"/>
              <a:ext cx="913680" cy="825120"/>
            </a:xfrm>
            <a:prstGeom prst="rect">
              <a:avLst/>
            </a:prstGeom>
            <a:noFill/>
            <a:ln w="0">
              <a:noFill/>
            </a:ln>
          </p:spPr>
        </p:pic>
        <p:pic>
          <p:nvPicPr>
            <p:cNvPr id="41" name="Grafik 9"/>
            <p:cNvPicPr/>
            <p:nvPr/>
          </p:nvPicPr>
          <p:blipFill>
            <a:blip r:embed="rId3"/>
            <a:stretch/>
          </p:blipFill>
          <p:spPr>
            <a:xfrm>
              <a:off x="5435640" y="5937120"/>
              <a:ext cx="1583640" cy="964440"/>
            </a:xfrm>
            <a:prstGeom prst="rect">
              <a:avLst/>
            </a:prstGeom>
            <a:noFill/>
            <a:ln w="0">
              <a:noFill/>
            </a:ln>
          </p:spPr>
        </p:pic>
      </p:grpSp>
      <p:pic>
        <p:nvPicPr>
          <p:cNvPr id="42" name="Grafik 10"/>
          <p:cNvPicPr/>
          <p:nvPr/>
        </p:nvPicPr>
        <p:blipFill>
          <a:blip r:embed="rId4"/>
          <a:stretch/>
        </p:blipFill>
        <p:spPr>
          <a:xfrm>
            <a:off x="-36360" y="-27000"/>
            <a:ext cx="9216360" cy="6118920"/>
          </a:xfrm>
          <a:prstGeom prst="rect">
            <a:avLst/>
          </a:prstGeom>
          <a:noFill/>
          <a:ln w="0">
            <a:noFill/>
          </a:ln>
        </p:spPr>
      </p:pic>
      <p:cxnSp>
        <p:nvCxnSpPr>
          <p:cNvPr id="43" name="Gerade Verbindung 10"/>
          <p:cNvCxnSpPr/>
          <p:nvPr/>
        </p:nvCxnSpPr>
        <p:spPr>
          <a:xfrm>
            <a:off x="1546200" y="3500280"/>
            <a:ext cx="1789560" cy="720"/>
          </a:xfrm>
          <a:prstGeom prst="straightConnector1">
            <a:avLst/>
          </a:prstGeom>
          <a:ln w="25400">
            <a:solidFill>
              <a:srgbClr val="FFF147"/>
            </a:solidFill>
            <a:round/>
          </a:ln>
        </p:spPr>
      </p:cxnSp>
      <p:sp>
        <p:nvSpPr>
          <p:cNvPr id="44" name="Freihandform 8"/>
          <p:cNvSpPr/>
          <p:nvPr/>
        </p:nvSpPr>
        <p:spPr>
          <a:xfrm>
            <a:off x="658800" y="765000"/>
            <a:ext cx="6720840" cy="331200"/>
          </a:xfrm>
          <a:custGeom>
            <a:avLst/>
            <a:gdLst>
              <a:gd name="textAreaLeft" fmla="*/ 0 w 6720840"/>
              <a:gd name="textAreaRight" fmla="*/ 6721560 w 6720840"/>
              <a:gd name="textAreaTop" fmla="*/ 0 h 331200"/>
              <a:gd name="textAreaBottom" fmla="*/ 331920 h 331200"/>
              <a:gd name="GluePoint1X" fmla="*/ 5092931 w 5092931"/>
              <a:gd name="GluePoint1Y" fmla="*/ 332509 h 332509"/>
              <a:gd name="GluePoint2X" fmla="*/ 5092931 w 5092931"/>
              <a:gd name="GluePoint2Y" fmla="*/ 0 h 332509"/>
              <a:gd name="GluePoint3X" fmla="*/ 0 w 5092931"/>
              <a:gd name="GluePoint3Y" fmla="*/ 0 h 332509"/>
            </a:gdLst>
            <a:ahLst/>
            <a:cxnLst>
              <a:cxn ang="0">
                <a:pos x="GluePoint1X" y="GluePoint1Y"/>
              </a:cxn>
              <a:cxn ang="0">
                <a:pos x="GluePoint2X" y="GluePoint2Y"/>
              </a:cxn>
              <a:cxn ang="0">
                <a:pos x="GluePoint3X" y="GluePoint3Y"/>
              </a:cxn>
            </a:cxnLst>
            <a:rect l="textAreaLeft" t="textAreaTop" r="textAreaRight" b="textAreaBottom"/>
            <a:pathLst>
              <a:path w="5092931" h="332509">
                <a:moveTo>
                  <a:pt x="5092931" y="332509"/>
                </a:moveTo>
                <a:lnTo>
                  <a:pt x="5092931" y="0"/>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45" name="Freihandform 9"/>
          <p:cNvSpPr/>
          <p:nvPr/>
        </p:nvSpPr>
        <p:spPr>
          <a:xfrm>
            <a:off x="658800" y="765000"/>
            <a:ext cx="6720840" cy="4311000"/>
          </a:xfrm>
          <a:custGeom>
            <a:avLst/>
            <a:gdLst>
              <a:gd name="textAreaLeft" fmla="*/ 0 w 6720840"/>
              <a:gd name="textAreaRight" fmla="*/ 6721560 w 6720840"/>
              <a:gd name="textAreaTop" fmla="*/ 0 h 4311000"/>
              <a:gd name="textAreaBottom" fmla="*/ 4311720 h 4311000"/>
              <a:gd name="GluePoint1X" fmla="*/ 5167993 w 5167993"/>
              <a:gd name="GluePoint1Y" fmla="*/ 2302328 h 3641271"/>
              <a:gd name="GluePoint2X" fmla="*/ 5167993 w 5167993"/>
              <a:gd name="GluePoint2Y" fmla="*/ 3641271 h 3641271"/>
              <a:gd name="GluePoint3X" fmla="*/ 0 w 5167993"/>
              <a:gd name="GluePoint3Y" fmla="*/ 3641271 h 3641271"/>
              <a:gd name="GluePoint4X" fmla="*/ 0 w 5167993"/>
              <a:gd name="GluePoint4Y" fmla="*/ 0 h 3641271"/>
            </a:gdLst>
            <a:ahLst/>
            <a:cxnLst>
              <a:cxn ang="0">
                <a:pos x="GluePoint1X" y="GluePoint1Y"/>
              </a:cxn>
              <a:cxn ang="0">
                <a:pos x="GluePoint2X" y="GluePoint2Y"/>
              </a:cxn>
              <a:cxn ang="0">
                <a:pos x="GluePoint3X" y="GluePoint3Y"/>
              </a:cxn>
              <a:cxn ang="0">
                <a:pos x="GluePoint4X" y="GluePoint4Y"/>
              </a:cxn>
            </a:cxnLst>
            <a:rect l="textAreaLeft" t="textAreaTop" r="textAreaRight" b="textAreaBottom"/>
            <a:pathLst>
              <a:path w="5167993" h="3641271">
                <a:moveTo>
                  <a:pt x="5167993" y="2302328"/>
                </a:moveTo>
                <a:lnTo>
                  <a:pt x="5167993" y="3641271"/>
                </a:lnTo>
                <a:lnTo>
                  <a:pt x="0" y="3641271"/>
                </a:lnTo>
                <a:lnTo>
                  <a:pt x="0" y="0"/>
                </a:lnTo>
              </a:path>
            </a:pathLst>
          </a:custGeom>
          <a:noFill/>
          <a:ln>
            <a:solidFill>
              <a:srgbClr val="FFF147"/>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de-DE" sz="1800" b="0" u="none" strike="noStrike">
              <a:solidFill>
                <a:schemeClr val="lt1"/>
              </a:solidFill>
              <a:effectLst/>
              <a:uFillTx/>
              <a:latin typeface="Calibri"/>
            </a:endParaRPr>
          </a:p>
        </p:txBody>
      </p:sp>
      <p:sp>
        <p:nvSpPr>
          <p:cNvPr id="46" name="Textfeld 14"/>
          <p:cNvSpPr/>
          <p:nvPr/>
        </p:nvSpPr>
        <p:spPr>
          <a:xfrm>
            <a:off x="138240" y="5854680"/>
            <a:ext cx="2374200" cy="27540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a:t>
            </a:r>
            <a:r>
              <a:rPr lang="fi-FI" sz="900" b="0" u="none" strike="noStrike">
                <a:solidFill>
                  <a:schemeClr val="lt1"/>
                </a:solidFill>
                <a:effectLst/>
                <a:uFillTx/>
                <a:latin typeface="Arial"/>
              </a:rPr>
              <a:t> Kama Tulkibayeva / Unsplash </a:t>
            </a:r>
            <a:endParaRPr lang="de-DE" sz="900" b="0" u="none" strike="noStrike">
              <a:solidFill>
                <a:srgbClr val="000000"/>
              </a:solidFill>
              <a:effectLst/>
              <a:uFillTx/>
              <a:latin typeface="Calibri"/>
            </a:endParaRPr>
          </a:p>
        </p:txBody>
      </p:sp>
      <p:pic>
        <p:nvPicPr>
          <p:cNvPr id="47" name="Grafik 15" descr="Ein Bild, das Schrift, Grafiken, Symbol, Logo enthält.&#10;&#10;Automatisch generierte Beschreibung"/>
          <p:cNvPicPr/>
          <p:nvPr/>
        </p:nvPicPr>
        <p:blipFill>
          <a:blip r:embed="rId5"/>
          <a:stretch/>
        </p:blipFill>
        <p:spPr>
          <a:xfrm>
            <a:off x="6875640" y="6107040"/>
            <a:ext cx="1296360" cy="615240"/>
          </a:xfrm>
          <a:prstGeom prst="rect">
            <a:avLst/>
          </a:prstGeom>
          <a:noFill/>
          <a:ln w="0">
            <a:noFill/>
          </a:ln>
        </p:spPr>
      </p:pic>
      <p:sp>
        <p:nvSpPr>
          <p:cNvPr id="48" name="PlaceHolder 1"/>
          <p:cNvSpPr>
            <a:spLocks noGrp="1"/>
          </p:cNvSpPr>
          <p:nvPr>
            <p:ph type="body"/>
          </p:nvPr>
        </p:nvSpPr>
        <p:spPr>
          <a:xfrm>
            <a:off x="1544760" y="1204200"/>
            <a:ext cx="7203240" cy="1648080"/>
          </a:xfrm>
          <a:prstGeom prst="rect">
            <a:avLst/>
          </a:prstGeom>
          <a:noFill/>
          <a:ln w="0">
            <a:noFill/>
          </a:ln>
        </p:spPr>
        <p:txBody>
          <a:bodyPr lIns="0" tIns="0" rIns="90000" bIns="45000" anchor="t">
            <a:noAutofit/>
          </a:bodyPr>
          <a:lstStyle>
            <a:lvl1pPr indent="0" algn="l">
              <a:lnSpc>
                <a:spcPts val="4601"/>
              </a:lnSpc>
              <a:buNone/>
              <a:tabLst>
                <a:tab pos="0" algn="l"/>
              </a:tabLst>
              <a:defRPr lang="de-DE" sz="4000" b="0" u="none" strike="noStrike">
                <a:solidFill>
                  <a:schemeClr val="lt1"/>
                </a:solidFill>
                <a:effectLst/>
                <a:uFillTx/>
                <a:latin typeface="Arial"/>
              </a:defRPr>
            </a:lvl1pPr>
          </a:lstStyle>
          <a:p>
            <a:pPr indent="0" algn="l">
              <a:lnSpc>
                <a:spcPts val="4601"/>
              </a:lnSpc>
              <a:buNone/>
              <a:tabLst>
                <a:tab pos="0" algn="l"/>
              </a:tabLst>
            </a:pPr>
            <a:r>
              <a:rPr lang="de-DE" sz="4000" b="0" u="none" strike="noStrike">
                <a:solidFill>
                  <a:schemeClr val="lt1"/>
                </a:solidFill>
                <a:effectLst/>
                <a:uFillTx/>
                <a:latin typeface="Arial"/>
              </a:rPr>
              <a:t>Formatvorlagen des Textmasters bearbeiten</a:t>
            </a:r>
            <a:endParaRPr lang="de-DE" sz="4000" b="1" u="none" strike="noStrike">
              <a:solidFill>
                <a:schemeClr val="lt1"/>
              </a:solidFill>
              <a:effectLst/>
              <a:uFillTx/>
              <a:latin typeface="Arial"/>
            </a:endParaRPr>
          </a:p>
        </p:txBody>
      </p:sp>
      <p:sp>
        <p:nvSpPr>
          <p:cNvPr id="49" name="PlaceHolder 2"/>
          <p:cNvSpPr>
            <a:spLocks noGrp="1"/>
          </p:cNvSpPr>
          <p:nvPr>
            <p:ph type="body"/>
          </p:nvPr>
        </p:nvSpPr>
        <p:spPr>
          <a:xfrm>
            <a:off x="1544760" y="3754440"/>
            <a:ext cx="5834880" cy="1247040"/>
          </a:xfrm>
          <a:prstGeom prst="rect">
            <a:avLst/>
          </a:prstGeom>
          <a:noFill/>
          <a:ln w="0">
            <a:noFill/>
          </a:ln>
        </p:spPr>
        <p:txBody>
          <a:bodyPr lIns="0" tIns="0" rIns="90000" bIns="46800" anchor="t">
            <a:noAutofit/>
          </a:bodyPr>
          <a:lstStyle>
            <a:lvl1pPr indent="0" algn="l" defTabSz="914400">
              <a:lnSpc>
                <a:spcPts val="2401"/>
              </a:lnSpc>
              <a:spcBef>
                <a:spcPts val="400"/>
              </a:spcBef>
              <a:buNone/>
              <a:tabLst>
                <a:tab pos="0" algn="l"/>
              </a:tabLst>
              <a:defRPr lang="de-DE" sz="2000" b="1" u="none" strike="noStrike">
                <a:solidFill>
                  <a:schemeClr val="lt1"/>
                </a:solidFill>
                <a:effectLst/>
                <a:uFillTx/>
                <a:latin typeface="Arial"/>
              </a:defRPr>
            </a:lvl1pPr>
          </a:lstStyle>
          <a:p>
            <a:pPr indent="0" algn="l" defTabSz="914400">
              <a:lnSpc>
                <a:spcPts val="2401"/>
              </a:lnSpc>
              <a:spcBef>
                <a:spcPts val="400"/>
              </a:spcBef>
              <a:buNone/>
              <a:tabLst>
                <a:tab pos="0" algn="l"/>
              </a:tabLst>
            </a:pPr>
            <a:r>
              <a:rPr lang="de-DE" sz="2000" b="1" u="none" strike="noStrike">
                <a:solidFill>
                  <a:schemeClr val="lt1"/>
                </a:solidFill>
                <a:effectLst/>
                <a:uFillTx/>
                <a:latin typeface="Arial"/>
              </a:rPr>
              <a:t>Formatvorlagen des Textmasters bearbeiten</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SK:KK_Textchart">
    <p:bg>
      <p:bgPr>
        <a:solidFill>
          <a:schemeClr val="lt1"/>
        </a:solidFill>
        <a:effectLst/>
      </p:bgPr>
    </p:bg>
    <p:spTree>
      <p:nvGrpSpPr>
        <p:cNvPr id="1" name=""/>
        <p:cNvGrpSpPr/>
        <p:nvPr/>
      </p:nvGrpSpPr>
      <p:grpSpPr>
        <a:xfrm>
          <a:off x="0" y="0"/>
          <a:ext cx="0" cy="0"/>
          <a:chOff x="0" y="0"/>
          <a:chExt cx="0" cy="0"/>
        </a:xfrm>
      </p:grpSpPr>
      <p:sp>
        <p:nvSpPr>
          <p:cNvPr id="306"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6F8A207C-BBC3-4BE5-B039-FF7EF888A4F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07"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08" name="PlaceHolder 2"/>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endParaRPr lang="de-DE" sz="2000" b="0" u="none" strike="noStrike">
              <a:solidFill>
                <a:schemeClr val="dk1"/>
              </a:solidFill>
              <a:effectLst/>
              <a:uFillTx/>
              <a:latin typeface="Arial"/>
            </a:endParaRPr>
          </a:p>
        </p:txBody>
      </p:sp>
      <p:sp>
        <p:nvSpPr>
          <p:cNvPr id="309" name="PlaceHolder 3"/>
          <p:cNvSpPr>
            <a:spLocks noGrp="1"/>
          </p:cNvSpPr>
          <p:nvPr>
            <p:ph type="body"/>
          </p:nvPr>
        </p:nvSpPr>
        <p:spPr>
          <a:xfrm>
            <a:off x="649440" y="2133000"/>
            <a:ext cx="7844760" cy="3959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SK:KK_Textchart_ohne_Sub">
    <p:bg>
      <p:bgPr>
        <a:solidFill>
          <a:schemeClr val="lt1"/>
        </a:solidFill>
        <a:effectLst/>
      </p:bgPr>
    </p:bg>
    <p:spTree>
      <p:nvGrpSpPr>
        <p:cNvPr id="1" name=""/>
        <p:cNvGrpSpPr/>
        <p:nvPr/>
      </p:nvGrpSpPr>
      <p:grpSpPr>
        <a:xfrm>
          <a:off x="0" y="0"/>
          <a:ext cx="0" cy="0"/>
          <a:chOff x="0" y="0"/>
          <a:chExt cx="0" cy="0"/>
        </a:xfrm>
      </p:grpSpPr>
      <p:sp>
        <p:nvSpPr>
          <p:cNvPr id="31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2E822B13-9153-47FE-8A67-C6987AA60F4C}"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11" name="Textfeld 6"/>
          <p:cNvSpPr/>
          <p:nvPr/>
        </p:nvSpPr>
        <p:spPr>
          <a:xfrm>
            <a:off x="-8647200" y="-25560"/>
            <a:ext cx="183600" cy="367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sp>
        <p:nvSpPr>
          <p:cNvPr id="312"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13" name="PlaceHolder 2"/>
          <p:cNvSpPr>
            <a:spLocks noGrp="1"/>
          </p:cNvSpPr>
          <p:nvPr>
            <p:ph type="body"/>
          </p:nvPr>
        </p:nvSpPr>
        <p:spPr>
          <a:xfrm>
            <a:off x="649440" y="1628640"/>
            <a:ext cx="784476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SK:KK_Tabelle_Gross">
    <p:bg>
      <p:bgPr>
        <a:solidFill>
          <a:schemeClr val="lt1"/>
        </a:solidFill>
        <a:effectLst/>
      </p:bgPr>
    </p:bg>
    <p:spTree>
      <p:nvGrpSpPr>
        <p:cNvPr id="1" name=""/>
        <p:cNvGrpSpPr/>
        <p:nvPr/>
      </p:nvGrpSpPr>
      <p:grpSpPr>
        <a:xfrm>
          <a:off x="0" y="0"/>
          <a:ext cx="0" cy="0"/>
          <a:chOff x="0" y="0"/>
          <a:chExt cx="0" cy="0"/>
        </a:xfrm>
      </p:grpSpPr>
      <p:sp>
        <p:nvSpPr>
          <p:cNvPr id="314"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A86A7E6E-4AFE-4931-AF22-83F0E6A9A7E4}"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15" name="Textfeld 6"/>
          <p:cNvSpPr/>
          <p:nvPr/>
        </p:nvSpPr>
        <p:spPr>
          <a:xfrm>
            <a:off x="-8647200" y="-25560"/>
            <a:ext cx="183600" cy="3675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endParaRPr lang="de-DE" sz="1800" b="0" u="none" strike="noStrike">
              <a:solidFill>
                <a:schemeClr val="dk1"/>
              </a:solidFill>
              <a:effectLst/>
              <a:uFillTx/>
              <a:latin typeface="Calibri"/>
            </a:endParaRPr>
          </a:p>
        </p:txBody>
      </p:sp>
      <p:graphicFrame>
        <p:nvGraphicFramePr>
          <p:cNvPr id="316" name="Tabelle 6"/>
          <p:cNvGraphicFramePr/>
          <p:nvPr/>
        </p:nvGraphicFramePr>
        <p:xfrm>
          <a:off x="655560" y="2133720"/>
          <a:ext cx="7838280" cy="3957120"/>
        </p:xfrm>
        <a:graphic>
          <a:graphicData uri="http://schemas.openxmlformats.org/drawingml/2006/table">
            <a:tbl>
              <a:tblPr/>
              <a:tblGrid>
                <a:gridCol w="2612880">
                  <a:extLst>
                    <a:ext uri="{9D8B030D-6E8A-4147-A177-3AD203B41FA5}">
                      <a16:colId xmlns:a16="http://schemas.microsoft.com/office/drawing/2014/main" val="20000"/>
                    </a:ext>
                  </a:extLst>
                </a:gridCol>
                <a:gridCol w="2612880">
                  <a:extLst>
                    <a:ext uri="{9D8B030D-6E8A-4147-A177-3AD203B41FA5}">
                      <a16:colId xmlns:a16="http://schemas.microsoft.com/office/drawing/2014/main" val="20001"/>
                    </a:ext>
                  </a:extLst>
                </a:gridCol>
                <a:gridCol w="2612880">
                  <a:extLst>
                    <a:ext uri="{9D8B030D-6E8A-4147-A177-3AD203B41FA5}">
                      <a16:colId xmlns:a16="http://schemas.microsoft.com/office/drawing/2014/main" val="20002"/>
                    </a:ext>
                  </a:extLst>
                </a:gridCol>
              </a:tblGrid>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28080">
                      <a:solidFill>
                        <a:srgbClr val="FFF147"/>
                      </a:solid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28080">
                      <a:solidFill>
                        <a:srgbClr val="FFF147"/>
                      </a:solid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28080">
                      <a:solidFill>
                        <a:srgbClr val="FFF147"/>
                      </a:solidFill>
                      <a:prstDash val="solid"/>
                    </a:lnT>
                    <a:lnB w="12240">
                      <a:noFill/>
                      <a:prstDash val="solid"/>
                    </a:lnB>
                    <a:solidFill>
                      <a:srgbClr val="EBEBEB"/>
                    </a:solidFill>
                  </a:tcPr>
                </a:tc>
                <a:extLst>
                  <a:ext uri="{0D108BD9-81ED-4DB2-BD59-A6C34878D82A}">
                    <a16:rowId xmlns:a16="http://schemas.microsoft.com/office/drawing/2014/main" val="10000"/>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chemeClr val="lt1"/>
                    </a:solidFill>
                  </a:tcPr>
                </a:tc>
                <a:extLst>
                  <a:ext uri="{0D108BD9-81ED-4DB2-BD59-A6C34878D82A}">
                    <a16:rowId xmlns:a16="http://schemas.microsoft.com/office/drawing/2014/main" val="10001"/>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rgbClr val="EBEBEB"/>
                    </a:solidFill>
                  </a:tcPr>
                </a:tc>
                <a:extLst>
                  <a:ext uri="{0D108BD9-81ED-4DB2-BD59-A6C34878D82A}">
                    <a16:rowId xmlns:a16="http://schemas.microsoft.com/office/drawing/2014/main" val="10002"/>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chemeClr val="lt1"/>
                    </a:solidFill>
                  </a:tcPr>
                </a:tc>
                <a:extLst>
                  <a:ext uri="{0D108BD9-81ED-4DB2-BD59-A6C34878D82A}">
                    <a16:rowId xmlns:a16="http://schemas.microsoft.com/office/drawing/2014/main" val="10003"/>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rgbClr val="EBEBEB"/>
                    </a:solidFill>
                  </a:tcPr>
                </a:tc>
                <a:extLst>
                  <a:ext uri="{0D108BD9-81ED-4DB2-BD59-A6C34878D82A}">
                    <a16:rowId xmlns:a16="http://schemas.microsoft.com/office/drawing/2014/main" val="10004"/>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chemeClr val="lt1"/>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chemeClr val="lt1"/>
                    </a:solidFill>
                  </a:tcPr>
                </a:tc>
                <a:extLst>
                  <a:ext uri="{0D108BD9-81ED-4DB2-BD59-A6C34878D82A}">
                    <a16:rowId xmlns:a16="http://schemas.microsoft.com/office/drawing/2014/main" val="10005"/>
                  </a:ext>
                </a:extLst>
              </a:tr>
              <a:tr h="494640">
                <a:tc>
                  <a:txBody>
                    <a:bodyPr/>
                    <a:lstStyle/>
                    <a:p>
                      <a:endParaRPr lang="de-DE" sz="1400" b="1"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12240">
                      <a:noFill/>
                      <a:prstDash val="solid"/>
                    </a:lnB>
                    <a:solidFill>
                      <a:srgbClr val="EBEBEB"/>
                    </a:solidFill>
                  </a:tcPr>
                </a:tc>
                <a:tc>
                  <a:txBody>
                    <a:bodyPr/>
                    <a:lstStyle/>
                    <a:p>
                      <a:endParaRPr lang="de-DE" sz="1400" b="1"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12240">
                      <a:noFill/>
                      <a:prstDash val="solid"/>
                    </a:lnB>
                    <a:solidFill>
                      <a:srgbClr val="EBEBEB"/>
                    </a:solidFill>
                  </a:tcPr>
                </a:tc>
                <a:extLst>
                  <a:ext uri="{0D108BD9-81ED-4DB2-BD59-A6C34878D82A}">
                    <a16:rowId xmlns:a16="http://schemas.microsoft.com/office/drawing/2014/main" val="10006"/>
                  </a:ext>
                </a:extLst>
              </a:tr>
              <a:tr h="494640">
                <a:tc>
                  <a:txBody>
                    <a:bodyPr/>
                    <a:lstStyle/>
                    <a:p>
                      <a:endParaRPr lang="de-DE" sz="1400" b="0" u="none" strike="noStrike">
                        <a:solidFill>
                          <a:srgbClr val="3E3E3D"/>
                        </a:solidFill>
                        <a:effectLst/>
                        <a:uFillTx/>
                        <a:latin typeface="Arial"/>
                        <a:ea typeface="Arial"/>
                      </a:endParaRPr>
                    </a:p>
                  </a:txBody>
                  <a:tcPr marL="89640" marR="53640" marT="18000" marB="18000">
                    <a:lnL w="28080">
                      <a:solidFill>
                        <a:srgbClr val="FFF147"/>
                      </a:solidFill>
                      <a:prstDash val="solid"/>
                    </a:lnL>
                    <a:lnR w="18720">
                      <a:solidFill>
                        <a:srgbClr val="FFF147"/>
                      </a:solidFill>
                      <a:prstDash val="solid"/>
                    </a:lnR>
                    <a:lnT w="12240">
                      <a:noFill/>
                      <a:prstDash val="solid"/>
                    </a:lnT>
                    <a:lnB w="28080">
                      <a:solidFill>
                        <a:srgbClr val="FFF147"/>
                      </a:solidFill>
                      <a:prstDash val="solid"/>
                    </a:lnB>
                    <a:solidFill>
                      <a:schemeClr val="lt1"/>
                    </a:solidFill>
                  </a:tcPr>
                </a:tc>
                <a:tc>
                  <a:txBody>
                    <a:bodyPr/>
                    <a:lstStyle/>
                    <a:p>
                      <a:endParaRPr lang="de-DE" sz="1400" b="0" u="none" strike="noStrike">
                        <a:solidFill>
                          <a:srgbClr val="3E3E3D"/>
                        </a:solidFill>
                        <a:effectLst/>
                        <a:uFillTx/>
                        <a:latin typeface="Arial"/>
                        <a:ea typeface="Arial"/>
                      </a:endParaRPr>
                    </a:p>
                  </a:txBody>
                  <a:tcPr marL="89640" marR="53640" marT="18000" marB="18000">
                    <a:lnL w="18720">
                      <a:solidFill>
                        <a:srgbClr val="FFF147"/>
                      </a:solidFill>
                      <a:prstDash val="solid"/>
                    </a:lnL>
                    <a:lnR w="18720">
                      <a:solidFill>
                        <a:srgbClr val="FFF147"/>
                      </a:solidFill>
                      <a:prstDash val="solid"/>
                    </a:lnR>
                    <a:lnT w="12240">
                      <a:noFill/>
                      <a:prstDash val="solid"/>
                    </a:lnT>
                    <a:lnB w="28080">
                      <a:solidFill>
                        <a:srgbClr val="FFF147"/>
                      </a:solidFill>
                      <a:prstDash val="solid"/>
                    </a:lnB>
                    <a:solidFill>
                      <a:schemeClr val="lt1"/>
                    </a:solidFill>
                  </a:tcPr>
                </a:tc>
                <a:tc>
                  <a:txBody>
                    <a:bodyPr/>
                    <a:lstStyle/>
                    <a:p>
                      <a:endParaRPr lang="de-DE" sz="1400" b="0" u="none" strike="noStrike">
                        <a:solidFill>
                          <a:srgbClr val="3E3E3D"/>
                        </a:solidFill>
                        <a:effectLst/>
                        <a:uFillTx/>
                        <a:latin typeface="Arial"/>
                        <a:ea typeface="Arial"/>
                      </a:endParaRPr>
                    </a:p>
                  </a:txBody>
                  <a:tcPr marL="89640" marR="53640" marT="18000" marB="18000">
                    <a:lnL w="18720">
                      <a:solidFill>
                        <a:srgbClr val="FFF147"/>
                      </a:solidFill>
                      <a:prstDash val="solid"/>
                    </a:lnL>
                    <a:lnR w="28080">
                      <a:solidFill>
                        <a:srgbClr val="FFF147"/>
                      </a:solidFill>
                      <a:prstDash val="solid"/>
                    </a:lnR>
                    <a:lnT w="12240">
                      <a:noFill/>
                      <a:prstDash val="solid"/>
                    </a:lnT>
                    <a:lnB w="28080">
                      <a:solidFill>
                        <a:srgbClr val="FFF147"/>
                      </a:solidFill>
                      <a:prstDash val="solid"/>
                    </a:lnB>
                    <a:solidFill>
                      <a:schemeClr val="lt1"/>
                    </a:solidFill>
                  </a:tcPr>
                </a:tc>
                <a:extLst>
                  <a:ext uri="{0D108BD9-81ED-4DB2-BD59-A6C34878D82A}">
                    <a16:rowId xmlns:a16="http://schemas.microsoft.com/office/drawing/2014/main" val="10007"/>
                  </a:ext>
                </a:extLst>
              </a:tr>
            </a:tbl>
          </a:graphicData>
        </a:graphic>
      </p:graphicFrame>
      <p:sp>
        <p:nvSpPr>
          <p:cNvPr id="317"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18" name="PlaceHolder 2"/>
          <p:cNvSpPr>
            <a:spLocks noGrp="1"/>
          </p:cNvSpPr>
          <p:nvPr>
            <p:ph type="body"/>
          </p:nvPr>
        </p:nvSpPr>
        <p:spPr>
          <a:xfrm>
            <a:off x="649440" y="1628640"/>
            <a:ext cx="24663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
        <p:nvSpPr>
          <p:cNvPr id="319" name="PlaceHolder 3"/>
          <p:cNvSpPr>
            <a:spLocks noGrp="1"/>
          </p:cNvSpPr>
          <p:nvPr>
            <p:ph type="body"/>
          </p:nvPr>
        </p:nvSpPr>
        <p:spPr>
          <a:xfrm>
            <a:off x="3266280" y="1628640"/>
            <a:ext cx="24663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
        <p:nvSpPr>
          <p:cNvPr id="320" name="PlaceHolder 4"/>
          <p:cNvSpPr>
            <a:spLocks noGrp="1"/>
          </p:cNvSpPr>
          <p:nvPr>
            <p:ph type="body"/>
          </p:nvPr>
        </p:nvSpPr>
        <p:spPr>
          <a:xfrm>
            <a:off x="5884920" y="1628640"/>
            <a:ext cx="24663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SK:KK_Textchart_2_Textkasten">
    <p:bg>
      <p:bgPr>
        <a:solidFill>
          <a:schemeClr val="lt1"/>
        </a:solidFill>
        <a:effectLst/>
      </p:bgPr>
    </p:bg>
    <p:spTree>
      <p:nvGrpSpPr>
        <p:cNvPr id="1" name=""/>
        <p:cNvGrpSpPr/>
        <p:nvPr/>
      </p:nvGrpSpPr>
      <p:grpSpPr>
        <a:xfrm>
          <a:off x="0" y="0"/>
          <a:ext cx="0" cy="0"/>
          <a:chOff x="0" y="0"/>
          <a:chExt cx="0" cy="0"/>
        </a:xfrm>
      </p:grpSpPr>
      <p:sp>
        <p:nvSpPr>
          <p:cNvPr id="32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39819F26-3AB7-4DF9-976D-EF5DC2B60BB9}"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322"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323" name="PlaceHolder 2"/>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endParaRPr lang="de-DE" sz="2000" b="0" u="none" strike="noStrike">
              <a:solidFill>
                <a:schemeClr val="dk1"/>
              </a:solidFill>
              <a:effectLst/>
              <a:uFillTx/>
              <a:latin typeface="Arial"/>
            </a:endParaRPr>
          </a:p>
        </p:txBody>
      </p:sp>
      <p:sp>
        <p:nvSpPr>
          <p:cNvPr id="324" name="PlaceHolder 3"/>
          <p:cNvSpPr>
            <a:spLocks noGrp="1"/>
          </p:cNvSpPr>
          <p:nvPr>
            <p:ph type="body"/>
          </p:nvPr>
        </p:nvSpPr>
        <p:spPr>
          <a:xfrm>
            <a:off x="649440" y="2133000"/>
            <a:ext cx="7844760" cy="223164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
        <p:nvSpPr>
          <p:cNvPr id="325" name="PlaceHolder 4"/>
          <p:cNvSpPr>
            <a:spLocks noGrp="1"/>
          </p:cNvSpPr>
          <p:nvPr>
            <p:ph type="body"/>
          </p:nvPr>
        </p:nvSpPr>
        <p:spPr>
          <a:xfrm>
            <a:off x="64944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
        <p:nvSpPr>
          <p:cNvPr id="326" name="PlaceHolder 5"/>
          <p:cNvSpPr>
            <a:spLocks noGrp="1"/>
          </p:cNvSpPr>
          <p:nvPr>
            <p:ph type="body"/>
          </p:nvPr>
        </p:nvSpPr>
        <p:spPr>
          <a:xfrm>
            <a:off x="492912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SK:KK_Textchart_2_Textkasten_ohne_Sub">
    <p:bg>
      <p:bgPr>
        <a:solidFill>
          <a:schemeClr val="lt1"/>
        </a:solidFill>
        <a:effectLst/>
      </p:bgPr>
    </p:bg>
    <p:spTree>
      <p:nvGrpSpPr>
        <p:cNvPr id="1" name=""/>
        <p:cNvGrpSpPr/>
        <p:nvPr/>
      </p:nvGrpSpPr>
      <p:grpSpPr>
        <a:xfrm>
          <a:off x="0" y="0"/>
          <a:ext cx="0" cy="0"/>
          <a:chOff x="0" y="0"/>
          <a:chExt cx="0" cy="0"/>
        </a:xfrm>
      </p:grpSpPr>
      <p:sp>
        <p:nvSpPr>
          <p:cNvPr id="50"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30AAC699-9B68-40A9-ABCC-880B268B4ED2}"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51"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52" name="PlaceHolder 2"/>
          <p:cNvSpPr>
            <a:spLocks noGrp="1"/>
          </p:cNvSpPr>
          <p:nvPr>
            <p:ph type="body"/>
          </p:nvPr>
        </p:nvSpPr>
        <p:spPr>
          <a:xfrm>
            <a:off x="649440" y="1628640"/>
            <a:ext cx="7844760" cy="2735640"/>
          </a:xfrm>
          <a:prstGeom prst="rect">
            <a:avLst/>
          </a:prstGeom>
          <a:noFill/>
          <a:ln w="0">
            <a:noFill/>
          </a:ln>
        </p:spPr>
        <p:txBody>
          <a:bodyPr lIns="0" tIns="0" rIns="90000" bIns="45000" anchor="t">
            <a:noAutofit/>
          </a:bodyPr>
          <a:lstStyle>
            <a:lvl1pPr algn="l">
              <a:lnSpc>
                <a:spcPts val="2801"/>
              </a:lnSpc>
              <a:spcBef>
                <a:spcPts val="400"/>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tabLst>
                <a:tab pos="0" algn="l"/>
              </a:tabLst>
              <a:defRPr lang="de-DE" sz="20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20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2000" b="0" u="none" strike="noStrike">
                <a:solidFill>
                  <a:schemeClr val="dk1"/>
                </a:solidFill>
                <a:effectLst/>
                <a:uFillTx/>
                <a:latin typeface="Arial"/>
              </a:defRPr>
            </a:lvl7pPr>
          </a:lstStyle>
          <a:p>
            <a:pPr marL="432000" indent="-324000" algn="l">
              <a:lnSpc>
                <a:spcPts val="2801"/>
              </a:lnSpc>
              <a:spcBef>
                <a:spcPts val="400"/>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Format des Gliederungstextes durch Klicken bearbeiten</a:t>
            </a:r>
          </a:p>
          <a:p>
            <a:pPr marL="743040" lvl="1" indent="-285840" algn="l">
              <a:lnSpc>
                <a:spcPct val="100000"/>
              </a:lnSpc>
              <a:spcBef>
                <a:spcPts val="1134"/>
              </a:spcBef>
              <a:buClr>
                <a:srgbClr val="000000"/>
              </a:buClr>
              <a:buSzPct val="75000"/>
              <a:buFont typeface="Symbol" charset="2"/>
              <a:buChar char=""/>
              <a:tabLst>
                <a:tab pos="0" algn="l"/>
              </a:tabLst>
            </a:pPr>
            <a:r>
              <a:rPr lang="de-DE" sz="2000" b="0" u="none" strike="noStrike">
                <a:solidFill>
                  <a:schemeClr val="dk1"/>
                </a:solidFill>
                <a:effectLst/>
                <a:uFillTx/>
                <a:latin typeface="Arial"/>
              </a:rPr>
              <a:t>Zweite Gliederungsebene</a:t>
            </a:r>
          </a:p>
          <a:p>
            <a:pPr marL="1143000" lvl="2" indent="-228600" algn="l">
              <a:lnSpc>
                <a:spcPct val="100000"/>
              </a:lnSpc>
              <a:spcBef>
                <a:spcPts val="850"/>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Dritte Gliederungsebene</a:t>
            </a:r>
          </a:p>
          <a:p>
            <a:pPr marL="1600200" lvl="3" indent="-228600" algn="l">
              <a:lnSpc>
                <a:spcPct val="100000"/>
              </a:lnSpc>
              <a:spcBef>
                <a:spcPts val="567"/>
              </a:spcBef>
              <a:buClr>
                <a:srgbClr val="000000"/>
              </a:buClr>
              <a:buSzPct val="75000"/>
              <a:buFont typeface="Symbol" charset="2"/>
              <a:buChar char=""/>
              <a:tabLst>
                <a:tab pos="0" algn="l"/>
              </a:tabLst>
            </a:pPr>
            <a:r>
              <a:rPr lang="de-DE" sz="2000" b="0" u="none" strike="noStrike">
                <a:solidFill>
                  <a:schemeClr val="dk1"/>
                </a:solidFill>
                <a:effectLst/>
                <a:uFillTx/>
                <a:latin typeface="Arial"/>
              </a:rPr>
              <a:t>Vierte Gliederungsebene</a:t>
            </a:r>
          </a:p>
          <a:p>
            <a:pPr marL="2057400" lvl="4" indent="-228600" algn="l">
              <a:lnSpc>
                <a:spcPct val="100000"/>
              </a:lnSpc>
              <a:spcBef>
                <a:spcPts val="283"/>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Fünfte Gliederungsebene</a:t>
            </a:r>
          </a:p>
          <a:p>
            <a:pPr marL="2514600" lvl="5" indent="-228600" algn="l">
              <a:lnSpc>
                <a:spcPct val="100000"/>
              </a:lnSpc>
              <a:spcBef>
                <a:spcPts val="283"/>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Sechste Gliederungsebene</a:t>
            </a:r>
          </a:p>
          <a:p>
            <a:pPr marL="2971800" lvl="6" indent="-228600" algn="l">
              <a:lnSpc>
                <a:spcPct val="100000"/>
              </a:lnSpc>
              <a:spcBef>
                <a:spcPts val="283"/>
              </a:spcBef>
              <a:buClr>
                <a:srgbClr val="000000"/>
              </a:buClr>
              <a:buSzPct val="45000"/>
              <a:buFont typeface="Wingdings" charset="2"/>
              <a:buChar char=""/>
              <a:tabLst>
                <a:tab pos="0" algn="l"/>
              </a:tabLst>
            </a:pPr>
            <a:r>
              <a:rPr lang="de-DE" sz="2000" b="0" u="none" strike="noStrike">
                <a:solidFill>
                  <a:schemeClr val="dk1"/>
                </a:solidFill>
                <a:effectLst/>
                <a:uFillTx/>
                <a:latin typeface="Arial"/>
              </a:rPr>
              <a:t>Siebte Gliederungsebene</a:t>
            </a:r>
          </a:p>
        </p:txBody>
      </p:sp>
      <p:sp>
        <p:nvSpPr>
          <p:cNvPr id="53" name="PlaceHolder 3"/>
          <p:cNvSpPr>
            <a:spLocks noGrp="1"/>
          </p:cNvSpPr>
          <p:nvPr>
            <p:ph type="body"/>
          </p:nvPr>
        </p:nvSpPr>
        <p:spPr>
          <a:xfrm>
            <a:off x="64944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
        <p:nvSpPr>
          <p:cNvPr id="54" name="PlaceHolder 4"/>
          <p:cNvSpPr>
            <a:spLocks noGrp="1"/>
          </p:cNvSpPr>
          <p:nvPr>
            <p:ph type="body"/>
          </p:nvPr>
        </p:nvSpPr>
        <p:spPr>
          <a:xfrm>
            <a:off x="4923000" y="4509000"/>
            <a:ext cx="3587040" cy="158292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SK:KK_Text_und_Bild">
    <p:bg>
      <p:bgPr>
        <a:solidFill>
          <a:schemeClr val="lt1"/>
        </a:solidFill>
        <a:effectLst/>
      </p:bgPr>
    </p:bg>
    <p:spTree>
      <p:nvGrpSpPr>
        <p:cNvPr id="1" name=""/>
        <p:cNvGrpSpPr/>
        <p:nvPr/>
      </p:nvGrpSpPr>
      <p:grpSpPr>
        <a:xfrm>
          <a:off x="0" y="0"/>
          <a:ext cx="0" cy="0"/>
          <a:chOff x="0" y="0"/>
          <a:chExt cx="0" cy="0"/>
        </a:xfrm>
      </p:grpSpPr>
      <p:sp>
        <p:nvSpPr>
          <p:cNvPr id="55"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539DBBE6-8E7C-4344-B494-9B5237B4A3B3}"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pic>
        <p:nvPicPr>
          <p:cNvPr id="56" name="Bild 21"/>
          <p:cNvPicPr/>
          <p:nvPr/>
        </p:nvPicPr>
        <p:blipFill>
          <a:blip r:embed="rId2"/>
          <a:stretch/>
        </p:blipFill>
        <p:spPr>
          <a:xfrm>
            <a:off x="5148360" y="1628640"/>
            <a:ext cx="4004640" cy="4463280"/>
          </a:xfrm>
          <a:prstGeom prst="rect">
            <a:avLst/>
          </a:prstGeom>
          <a:noFill/>
          <a:ln w="0">
            <a:noFill/>
          </a:ln>
        </p:spPr>
      </p:pic>
      <p:sp>
        <p:nvSpPr>
          <p:cNvPr id="57" name="Textfeld 8"/>
          <p:cNvSpPr/>
          <p:nvPr/>
        </p:nvSpPr>
        <p:spPr>
          <a:xfrm>
            <a:off x="5138640" y="5816520"/>
            <a:ext cx="2375640" cy="275400"/>
          </a:xfrm>
          <a:prstGeom prst="rect">
            <a:avLst/>
          </a:prstGeom>
          <a:noFill/>
          <a:ln w="0">
            <a:noFill/>
          </a:ln>
        </p:spPr>
        <p:style>
          <a:lnRef idx="0">
            <a:scrgbClr r="0" g="0" b="0"/>
          </a:lnRef>
          <a:fillRef idx="0">
            <a:scrgbClr r="0" g="0" b="0"/>
          </a:fillRef>
          <a:effectRef idx="0">
            <a:scrgbClr r="0" g="0" b="0"/>
          </a:effectRef>
          <a:fontRef idx="minor"/>
        </p:style>
        <p:txBody>
          <a:bodyPr lIns="180000" tIns="45000" rIns="90000" bIns="90000" anchor="t">
            <a:spAutoFit/>
          </a:bodyPr>
          <a:lstStyle/>
          <a:p>
            <a:pPr>
              <a:lnSpc>
                <a:spcPct val="100000"/>
              </a:lnSpc>
            </a:pPr>
            <a:r>
              <a:rPr lang="de-DE" sz="900" b="0" u="none" strike="noStrike">
                <a:solidFill>
                  <a:schemeClr val="lt1"/>
                </a:solidFill>
                <a:effectLst/>
                <a:uFillTx/>
                <a:latin typeface="Arial"/>
              </a:rPr>
              <a:t>© Marie Maerz/Shutterstock</a:t>
            </a:r>
            <a:endParaRPr lang="de-DE" sz="900" b="0" u="none" strike="noStrike">
              <a:solidFill>
                <a:srgbClr val="000000"/>
              </a:solidFill>
              <a:effectLst/>
              <a:uFillTx/>
              <a:latin typeface="Calibri"/>
            </a:endParaRPr>
          </a:p>
        </p:txBody>
      </p:sp>
      <p:sp>
        <p:nvSpPr>
          <p:cNvPr id="58"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59" name="PlaceHolder 2"/>
          <p:cNvSpPr>
            <a:spLocks noGrp="1"/>
          </p:cNvSpPr>
          <p:nvPr>
            <p:ph type="body"/>
          </p:nvPr>
        </p:nvSpPr>
        <p:spPr>
          <a:xfrm>
            <a:off x="649440" y="1628640"/>
            <a:ext cx="427284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endParaRPr lang="de-DE" sz="2000" b="0" u="none" strike="noStrike">
              <a:solidFill>
                <a:schemeClr val="dk1"/>
              </a:solidFill>
              <a:effectLst/>
              <a:uFillTx/>
              <a:latin typeface="Arial"/>
            </a:endParaRPr>
          </a:p>
        </p:txBody>
      </p:sp>
      <p:sp>
        <p:nvSpPr>
          <p:cNvPr id="60" name="PlaceHolder 3"/>
          <p:cNvSpPr>
            <a:spLocks noGrp="1"/>
          </p:cNvSpPr>
          <p:nvPr>
            <p:ph type="body"/>
          </p:nvPr>
        </p:nvSpPr>
        <p:spPr>
          <a:xfrm>
            <a:off x="649440" y="2133000"/>
            <a:ext cx="4272840" cy="3959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SK:KK_Text_und_Bild_ohne_Sub">
    <p:bg>
      <p:bgPr>
        <a:solidFill>
          <a:schemeClr val="lt1"/>
        </a:solidFill>
        <a:effectLst/>
      </p:bgPr>
    </p:bg>
    <p:spTree>
      <p:nvGrpSpPr>
        <p:cNvPr id="1" name=""/>
        <p:cNvGrpSpPr/>
        <p:nvPr/>
      </p:nvGrpSpPr>
      <p:grpSpPr>
        <a:xfrm>
          <a:off x="0" y="0"/>
          <a:ext cx="0" cy="0"/>
          <a:chOff x="0" y="0"/>
          <a:chExt cx="0" cy="0"/>
        </a:xfrm>
      </p:grpSpPr>
      <p:sp>
        <p:nvSpPr>
          <p:cNvPr id="61"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B03A4833-344A-4D91-91A1-804130FEACA7}"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62" name="PlaceHolder 1"/>
          <p:cNvSpPr>
            <a:spLocks noGrp="1"/>
          </p:cNvSpPr>
          <p:nvPr>
            <p:ph type="body"/>
          </p:nvPr>
        </p:nvSpPr>
        <p:spPr>
          <a:xfrm>
            <a:off x="5148360" y="1628640"/>
            <a:ext cx="3994920" cy="4463280"/>
          </a:xfrm>
          <a:prstGeom prst="rect">
            <a:avLst/>
          </a:prstGeom>
          <a:noFill/>
          <a:ln w="0">
            <a:noFill/>
          </a:ln>
        </p:spPr>
        <p:txBody>
          <a:bodyPr lIns="90000" tIns="45000" rIns="90000" bIns="45000" anchor="t">
            <a:noAutofit/>
          </a:bodyPr>
          <a:lstStyle>
            <a:lvl1pPr algn="l">
              <a:lnSpc>
                <a:spcPts val="2801"/>
              </a:lnSpc>
              <a:spcBef>
                <a:spcPts val="40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1pPr>
            <a:lvl2pPr lvl="1" algn="l">
              <a:lnSpc>
                <a:spcPct val="100000"/>
              </a:lnSpc>
              <a:spcBef>
                <a:spcPts val="1134"/>
              </a:spcBef>
              <a:buClr>
                <a:srgbClr val="000000"/>
              </a:buClr>
              <a:buSzPct val="75000"/>
              <a:buFont typeface="Symbol" charset="2"/>
              <a:buChar char=""/>
              <a:tabLst>
                <a:tab pos="0" algn="l"/>
              </a:tabLst>
              <a:defRPr lang="de-DE" sz="1800" b="0" u="none" strike="noStrike">
                <a:solidFill>
                  <a:schemeClr val="dk1"/>
                </a:solidFill>
                <a:effectLst/>
                <a:uFillTx/>
                <a:latin typeface="Arial"/>
              </a:defRPr>
            </a:lvl2pPr>
            <a:lvl3pPr lvl="2" algn="l">
              <a:lnSpc>
                <a:spcPct val="100000"/>
              </a:lnSpc>
              <a:spcBef>
                <a:spcPts val="850"/>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3pPr>
            <a:lvl4pPr lvl="3" algn="l">
              <a:lnSpc>
                <a:spcPct val="100000"/>
              </a:lnSpc>
              <a:spcBef>
                <a:spcPts val="567"/>
              </a:spcBef>
              <a:buClr>
                <a:srgbClr val="000000"/>
              </a:buClr>
              <a:buSzPct val="75000"/>
              <a:buFont typeface="Symbol" charset="2"/>
              <a:buChar char=""/>
              <a:tabLst>
                <a:tab pos="0" algn="l"/>
              </a:tabLst>
              <a:defRPr lang="de-DE" sz="1800" b="0" u="none" strike="noStrike">
                <a:solidFill>
                  <a:schemeClr val="dk1"/>
                </a:solidFill>
                <a:effectLst/>
                <a:uFillTx/>
                <a:latin typeface="Arial"/>
              </a:defRPr>
            </a:lvl4pPr>
            <a:lvl5pPr lvl="4"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5pPr>
            <a:lvl6pPr lvl="5"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6pPr>
            <a:lvl7pPr lvl="6" algn="l">
              <a:lnSpc>
                <a:spcPct val="100000"/>
              </a:lnSpc>
              <a:spcBef>
                <a:spcPts val="283"/>
              </a:spcBef>
              <a:buClr>
                <a:srgbClr val="000000"/>
              </a:buClr>
              <a:buSzPct val="45000"/>
              <a:buFont typeface="Wingdings" charset="2"/>
              <a:buChar char=""/>
              <a:tabLst>
                <a:tab pos="0" algn="l"/>
              </a:tabLst>
              <a:defRPr lang="de-DE" sz="1800" b="0" u="none" strike="noStrike">
                <a:solidFill>
                  <a:schemeClr val="dk1"/>
                </a:solidFill>
                <a:effectLst/>
                <a:uFillTx/>
                <a:latin typeface="Arial"/>
              </a:defRPr>
            </a:lvl7pPr>
          </a:lstStyle>
          <a:p>
            <a:pPr marL="432000" indent="-324000" algn="l">
              <a:lnSpc>
                <a:spcPts val="2801"/>
              </a:lnSpc>
              <a:spcBef>
                <a:spcPts val="40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Format des Gliederungstextes durch Klicken bearbeiten</a:t>
            </a:r>
          </a:p>
          <a:p>
            <a:pPr marL="457200" lvl="1" indent="-324000" algn="l">
              <a:lnSpc>
                <a:spcPct val="100000"/>
              </a:lnSpc>
              <a:spcBef>
                <a:spcPts val="1134"/>
              </a:spcBef>
              <a:buClr>
                <a:srgbClr val="000000"/>
              </a:buClr>
              <a:buSzPct val="75000"/>
              <a:buFont typeface="Symbol" charset="2"/>
              <a:buChar char=""/>
              <a:tabLst>
                <a:tab pos="0" algn="l"/>
              </a:tabLst>
            </a:pPr>
            <a:r>
              <a:rPr lang="de-DE" sz="1800" b="0" u="none" strike="noStrike">
                <a:solidFill>
                  <a:schemeClr val="dk1"/>
                </a:solidFill>
                <a:effectLst/>
                <a:uFillTx/>
                <a:latin typeface="Arial"/>
              </a:rPr>
              <a:t>Zweite Gliederungsebene</a:t>
            </a:r>
          </a:p>
          <a:p>
            <a:pPr marL="914400" lvl="2" indent="-288000" algn="l">
              <a:lnSpc>
                <a:spcPct val="100000"/>
              </a:lnSpc>
              <a:spcBef>
                <a:spcPts val="850"/>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Dritte Gliederungsebene</a:t>
            </a:r>
          </a:p>
          <a:p>
            <a:pPr marL="1371600" lvl="3" indent="-216000" algn="l">
              <a:lnSpc>
                <a:spcPct val="100000"/>
              </a:lnSpc>
              <a:spcBef>
                <a:spcPts val="567"/>
              </a:spcBef>
              <a:buClr>
                <a:srgbClr val="000000"/>
              </a:buClr>
              <a:buSzPct val="75000"/>
              <a:buFont typeface="Symbol" charset="2"/>
              <a:buChar char=""/>
              <a:tabLst>
                <a:tab pos="0" algn="l"/>
              </a:tabLst>
            </a:pPr>
            <a:r>
              <a:rPr lang="de-DE" sz="1800" b="0" u="none" strike="noStrike">
                <a:solidFill>
                  <a:schemeClr val="dk1"/>
                </a:solidFill>
                <a:effectLst/>
                <a:uFillTx/>
                <a:latin typeface="Arial"/>
              </a:rPr>
              <a:t>Vierte Gliederungsebene</a:t>
            </a:r>
          </a:p>
          <a:p>
            <a:pPr marL="1828800" lvl="4"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Fünfte Gliederungsebene</a:t>
            </a:r>
          </a:p>
          <a:p>
            <a:pPr marL="2286000" lvl="5"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Sechste Gliederungsebene</a:t>
            </a:r>
          </a:p>
          <a:p>
            <a:pPr marL="2743200" lvl="6" indent="-216000" algn="l">
              <a:lnSpc>
                <a:spcPct val="100000"/>
              </a:lnSpc>
              <a:spcBef>
                <a:spcPts val="283"/>
              </a:spcBef>
              <a:buClr>
                <a:srgbClr val="000000"/>
              </a:buClr>
              <a:buSzPct val="45000"/>
              <a:buFont typeface="Wingdings" charset="2"/>
              <a:buChar char=""/>
              <a:tabLst>
                <a:tab pos="0" algn="l"/>
              </a:tabLst>
            </a:pPr>
            <a:r>
              <a:rPr lang="de-DE" sz="1800" b="0" u="none" strike="noStrike">
                <a:solidFill>
                  <a:schemeClr val="dk1"/>
                </a:solidFill>
                <a:effectLst/>
                <a:uFillTx/>
                <a:latin typeface="Arial"/>
              </a:rPr>
              <a:t>Siebte Gliederungsebene</a:t>
            </a:r>
          </a:p>
        </p:txBody>
      </p:sp>
      <p:sp>
        <p:nvSpPr>
          <p:cNvPr id="63"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64" name="PlaceHolder 3"/>
          <p:cNvSpPr>
            <a:spLocks noGrp="1"/>
          </p:cNvSpPr>
          <p:nvPr>
            <p:ph type="body"/>
          </p:nvPr>
        </p:nvSpPr>
        <p:spPr>
          <a:xfrm>
            <a:off x="649440" y="1628640"/>
            <a:ext cx="4272840" cy="4463280"/>
          </a:xfrm>
          <a:prstGeom prst="rect">
            <a:avLst/>
          </a:prstGeom>
          <a:noFill/>
          <a:ln w="0">
            <a:noFill/>
          </a:ln>
        </p:spPr>
        <p:txBody>
          <a:bodyPr lIns="0" tIns="0" rIns="90000" bIns="45000" anchor="t">
            <a:noAutofit/>
          </a:bodyPr>
          <a:lstStyle>
            <a:lvl1pPr indent="0" algn="l">
              <a:lnSpc>
                <a:spcPts val="2801"/>
              </a:lnSpc>
              <a:spcBef>
                <a:spcPts val="400"/>
              </a:spcBef>
              <a:buNone/>
              <a:tabLst>
                <a:tab pos="0" algn="l"/>
              </a:tabLst>
              <a:defRPr lang="de-DE" sz="2000" b="0" u="none" strike="noStrike">
                <a:solidFill>
                  <a:schemeClr val="dk1"/>
                </a:solidFill>
                <a:effectLst/>
                <a:uFillTx/>
                <a:latin typeface="Arial"/>
              </a:defRPr>
            </a:lvl1pPr>
          </a:lstStyle>
          <a:p>
            <a:pPr indent="0" algn="l">
              <a:lnSpc>
                <a:spcPts val="2801"/>
              </a:lnSpc>
              <a:spcBef>
                <a:spcPts val="400"/>
              </a:spcBef>
              <a:buNone/>
              <a:tabLst>
                <a:tab pos="0" algn="l"/>
              </a:tabLst>
            </a:pPr>
            <a:r>
              <a:rPr lang="de-DE" sz="2000" b="0" u="none" strike="noStrike">
                <a:solidFill>
                  <a:schemeClr val="dk1"/>
                </a:solidFill>
                <a:effectLst/>
                <a:uFillTx/>
                <a:latin typeface="Arial"/>
              </a:rPr>
              <a:t>Formatvorlagen des Textmasters bearbeiten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K:KK_Grafik/Bild/Tabelle/Info">
    <p:bg>
      <p:bgPr>
        <a:solidFill>
          <a:schemeClr val="lt1"/>
        </a:solidFill>
        <a:effectLst/>
      </p:bgPr>
    </p:bg>
    <p:spTree>
      <p:nvGrpSpPr>
        <p:cNvPr id="1" name=""/>
        <p:cNvGrpSpPr/>
        <p:nvPr/>
      </p:nvGrpSpPr>
      <p:grpSpPr>
        <a:xfrm>
          <a:off x="0" y="0"/>
          <a:ext cx="0" cy="0"/>
          <a:chOff x="0" y="0"/>
          <a:chExt cx="0" cy="0"/>
        </a:xfrm>
      </p:grpSpPr>
      <p:sp>
        <p:nvSpPr>
          <p:cNvPr id="65"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F2A867C9-57AA-4684-9662-A670A66E9DF9}"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66" name="PlaceHolder 1"/>
          <p:cNvSpPr>
            <a:spLocks noGrp="1"/>
          </p:cNvSpPr>
          <p:nvPr>
            <p:ph type="body"/>
          </p:nvPr>
        </p:nvSpPr>
        <p:spPr>
          <a:xfrm>
            <a:off x="649440" y="2133720"/>
            <a:ext cx="7844760" cy="395856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tabLst>
                <a:tab pos="0" algn="l"/>
              </a:tabLst>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tabLst>
                <a:tab pos="0" algn="l"/>
              </a:tabLst>
              <a:defRPr lang="de-DE" sz="1800" b="0" u="none" strike="noStrike">
                <a:solidFill>
                  <a:schemeClr val="dk1"/>
                </a:solidFill>
                <a:effectLst/>
                <a:uFillTx/>
                <a:latin typeface="Arial"/>
              </a:defRPr>
            </a:lvl2pPr>
            <a:lvl3pPr lvl="2" algn="l">
              <a:lnSpc>
                <a:spcPts val="2120"/>
              </a:lnSpc>
              <a:spcBef>
                <a:spcPts val="360"/>
              </a:spcBef>
              <a:buClr>
                <a:srgbClr val="000000"/>
              </a:buClr>
              <a:buFont typeface="Wingdings" charset="2"/>
              <a:buChar char=""/>
              <a:tabLst>
                <a:tab pos="0" algn="l"/>
              </a:tabLst>
              <a:defRPr lang="de-DE" sz="1800" b="0" i="1" u="none" strike="noStrike">
                <a:solidFill>
                  <a:schemeClr val="dk1"/>
                </a:solidFill>
                <a:effectLst/>
                <a:uFillTx/>
                <a:latin typeface="Arial"/>
              </a:defRPr>
            </a:lvl3pPr>
          </a:lstStyle>
          <a:p>
            <a:pPr marL="343080" indent="-343080" algn="l">
              <a:lnSpc>
                <a:spcPts val="2599"/>
              </a:lnSpc>
              <a:spcBef>
                <a:spcPts val="400"/>
              </a:spcBef>
              <a:buClr>
                <a:srgbClr val="000000"/>
              </a:buClr>
              <a:buFont typeface="Arial"/>
              <a:buChar char="•"/>
              <a:tabLst>
                <a:tab pos="0" algn="l"/>
              </a:tabLst>
            </a:pPr>
            <a:r>
              <a:rPr lang="de-DE" sz="2000" b="0" u="none" strike="noStrike">
                <a:solidFill>
                  <a:schemeClr val="dk1"/>
                </a:solidFill>
                <a:effectLst/>
                <a:uFillTx/>
                <a:latin typeface="Arial"/>
              </a:rPr>
              <a:t>Formatvorlagen des Textmasters bearbeiten</a:t>
            </a:r>
            <a:endParaRPr lang="de-DE" sz="2000" b="1" u="none" strike="noStrike">
              <a:solidFill>
                <a:schemeClr val="dk1"/>
              </a:solidFill>
              <a:effectLst/>
              <a:uFillTx/>
              <a:latin typeface="Arial"/>
            </a:endParaRPr>
          </a:p>
          <a:p>
            <a:pPr marL="743040" lvl="1" indent="-285840" algn="l">
              <a:lnSpc>
                <a:spcPts val="2120"/>
              </a:lnSpc>
              <a:spcBef>
                <a:spcPts val="360"/>
              </a:spcBef>
              <a:buClr>
                <a:srgbClr val="000000"/>
              </a:buClr>
              <a:buFont typeface="Arial"/>
              <a:buChar char="–"/>
              <a:tabLst>
                <a:tab pos="0" algn="l"/>
              </a:tabLst>
            </a:pPr>
            <a:r>
              <a:rPr lang="de-DE" sz="1800" b="0" u="none" strike="noStrike">
                <a:solidFill>
                  <a:schemeClr val="dk1"/>
                </a:solidFill>
                <a:effectLst/>
                <a:uFillTx/>
                <a:latin typeface="Arial"/>
              </a:rPr>
              <a:t>Zweite Ebene</a:t>
            </a:r>
          </a:p>
          <a:p>
            <a:pPr marL="1143000" lvl="2" indent="-228600" algn="l">
              <a:lnSpc>
                <a:spcPts val="2120"/>
              </a:lnSpc>
              <a:spcBef>
                <a:spcPts val="360"/>
              </a:spcBef>
              <a:buClr>
                <a:srgbClr val="000000"/>
              </a:buClr>
              <a:buFont typeface="Wingdings" charset="2"/>
              <a:buChar char=""/>
              <a:tabLst>
                <a:tab pos="0" algn="l"/>
              </a:tabLst>
            </a:pPr>
            <a:r>
              <a:rPr lang="de-DE" sz="1800" b="0" i="1" u="none" strike="noStrike">
                <a:solidFill>
                  <a:schemeClr val="dk1"/>
                </a:solidFill>
                <a:effectLst/>
                <a:uFillTx/>
                <a:latin typeface="Arial"/>
              </a:rPr>
              <a:t>Dritte Ebene</a:t>
            </a:r>
          </a:p>
        </p:txBody>
      </p:sp>
      <p:sp>
        <p:nvSpPr>
          <p:cNvPr id="67"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
        <p:nvSpPr>
          <p:cNvPr id="68" name="PlaceHolder 3"/>
          <p:cNvSpPr>
            <a:spLocks noGrp="1"/>
          </p:cNvSpPr>
          <p:nvPr>
            <p:ph type="body"/>
          </p:nvPr>
        </p:nvSpPr>
        <p:spPr>
          <a:xfrm>
            <a:off x="649440" y="1628640"/>
            <a:ext cx="7844760" cy="366840"/>
          </a:xfrm>
          <a:prstGeom prst="rect">
            <a:avLst/>
          </a:prstGeom>
          <a:noFill/>
          <a:ln w="0">
            <a:noFill/>
          </a:ln>
        </p:spPr>
        <p:txBody>
          <a:bodyPr lIns="0" tIns="0" rIns="90000" bIns="45000" anchor="t">
            <a:noAutofit/>
          </a:bodyPr>
          <a:lstStyle>
            <a:lvl1pPr indent="0" algn="l">
              <a:lnSpc>
                <a:spcPct val="100000"/>
              </a:lnSpc>
              <a:spcBef>
                <a:spcPts val="400"/>
              </a:spcBef>
              <a:buNone/>
              <a:tabLst>
                <a:tab pos="0" algn="l"/>
              </a:tabLst>
              <a:defRPr lang="de-DE" sz="2000" b="1" u="none" strike="noStrike">
                <a:solidFill>
                  <a:schemeClr val="dk1"/>
                </a:solidFill>
                <a:effectLst/>
                <a:uFillTx/>
                <a:latin typeface="Arial"/>
              </a:defRPr>
            </a:lvl1pPr>
          </a:lstStyle>
          <a:p>
            <a:pPr indent="0" algn="l">
              <a:lnSpc>
                <a:spcPct val="100000"/>
              </a:lnSpc>
              <a:spcBef>
                <a:spcPts val="400"/>
              </a:spcBef>
              <a:buNone/>
              <a:tabLst>
                <a:tab pos="0" algn="l"/>
              </a:tabLst>
            </a:pPr>
            <a:r>
              <a:rPr lang="de-DE" sz="2000" b="1" u="none" strike="noStrike">
                <a:solidFill>
                  <a:schemeClr val="dk1"/>
                </a:solidFill>
                <a:effectLst/>
                <a:uFillTx/>
                <a:latin typeface="Arial"/>
              </a:rPr>
              <a:t>Formatvorlagen des Textmasters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K:KK_Grafik/Bild/Tabelle/Info_ohne_Sub">
    <p:bg>
      <p:bgPr>
        <a:solidFill>
          <a:schemeClr val="lt1"/>
        </a:solidFill>
        <a:effectLst/>
      </p:bgPr>
    </p:bg>
    <p:spTree>
      <p:nvGrpSpPr>
        <p:cNvPr id="1" name=""/>
        <p:cNvGrpSpPr/>
        <p:nvPr/>
      </p:nvGrpSpPr>
      <p:grpSpPr>
        <a:xfrm>
          <a:off x="0" y="0"/>
          <a:ext cx="0" cy="0"/>
          <a:chOff x="0" y="0"/>
          <a:chExt cx="0" cy="0"/>
        </a:xfrm>
      </p:grpSpPr>
      <p:sp>
        <p:nvSpPr>
          <p:cNvPr id="69" name="Datumsplatzhalter 3"/>
          <p:cNvSpPr/>
          <p:nvPr/>
        </p:nvSpPr>
        <p:spPr>
          <a:xfrm>
            <a:off x="6939000" y="6566040"/>
            <a:ext cx="1555200" cy="153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defTabSz="685800">
              <a:lnSpc>
                <a:spcPct val="100000"/>
              </a:lnSpc>
            </a:pPr>
            <a:fld id="{FFF6E691-134B-453C-8D7C-CAC81007359B}" type="slidenum">
              <a:rPr lang="de-DE" sz="1000" b="0" u="none" strike="noStrike">
                <a:solidFill>
                  <a:schemeClr val="dk1">
                    <a:lumMod val="75000"/>
                    <a:lumOff val="25000"/>
                  </a:schemeClr>
                </a:solidFill>
                <a:effectLst/>
                <a:uFillTx/>
                <a:latin typeface="Arial"/>
                <a:ea typeface="Arial"/>
              </a:rPr>
              <a:t>‹Nr.›</a:t>
            </a:fld>
            <a:endParaRPr lang="de-DE" sz="1000" b="0" u="none" strike="noStrike">
              <a:solidFill>
                <a:srgbClr val="000000"/>
              </a:solidFill>
              <a:effectLst/>
              <a:uFillTx/>
              <a:latin typeface="Calibri"/>
            </a:endParaRPr>
          </a:p>
        </p:txBody>
      </p:sp>
      <p:sp>
        <p:nvSpPr>
          <p:cNvPr id="70" name="PlaceHolder 1"/>
          <p:cNvSpPr>
            <a:spLocks noGrp="1"/>
          </p:cNvSpPr>
          <p:nvPr>
            <p:ph type="body"/>
          </p:nvPr>
        </p:nvSpPr>
        <p:spPr>
          <a:xfrm>
            <a:off x="649440" y="1628640"/>
            <a:ext cx="7844760" cy="4463280"/>
          </a:xfrm>
          <a:prstGeom prst="rect">
            <a:avLst/>
          </a:prstGeom>
          <a:noFill/>
          <a:ln w="0">
            <a:noFill/>
          </a:ln>
        </p:spPr>
        <p:txBody>
          <a:bodyPr lIns="90000" tIns="45000" rIns="90000" bIns="45000" anchor="t">
            <a:noAutofit/>
          </a:bodyPr>
          <a:lstStyle>
            <a:lvl1pPr algn="l">
              <a:lnSpc>
                <a:spcPts val="2599"/>
              </a:lnSpc>
              <a:spcBef>
                <a:spcPts val="400"/>
              </a:spcBef>
              <a:buClr>
                <a:srgbClr val="000000"/>
              </a:buClr>
              <a:buFont typeface="Arial"/>
              <a:buChar char="•"/>
              <a:defRPr lang="de-DE" sz="2000" b="0" u="none" strike="noStrike">
                <a:solidFill>
                  <a:schemeClr val="dk1"/>
                </a:solidFill>
                <a:effectLst/>
                <a:uFillTx/>
                <a:latin typeface="Arial"/>
              </a:defRPr>
            </a:lvl1pPr>
            <a:lvl2pPr lvl="1" algn="l">
              <a:lnSpc>
                <a:spcPts val="2120"/>
              </a:lnSpc>
              <a:spcBef>
                <a:spcPts val="360"/>
              </a:spcBef>
              <a:buClr>
                <a:srgbClr val="000000"/>
              </a:buClr>
              <a:buFont typeface="Arial"/>
              <a:buChar char="–"/>
              <a:defRPr lang="de-DE" sz="1800" b="0" u="none" strike="noStrike">
                <a:solidFill>
                  <a:schemeClr val="dk1"/>
                </a:solidFill>
                <a:effectLst/>
                <a:uFillTx/>
                <a:latin typeface="Arial"/>
              </a:defRPr>
            </a:lvl2pPr>
            <a:lvl3pPr lvl="2" algn="l">
              <a:lnSpc>
                <a:spcPts val="2120"/>
              </a:lnSpc>
              <a:spcBef>
                <a:spcPts val="360"/>
              </a:spcBef>
              <a:buClr>
                <a:srgbClr val="000000"/>
              </a:buClr>
              <a:buFont typeface="Wingdings" charset="2"/>
              <a:buChar char=""/>
              <a:defRPr lang="de-DE" sz="1800" b="0" i="1" u="none" strike="noStrike">
                <a:solidFill>
                  <a:schemeClr val="dk1"/>
                </a:solidFill>
                <a:effectLst/>
                <a:uFillTx/>
                <a:latin typeface="Arial"/>
              </a:defRPr>
            </a:lvl3pPr>
          </a:lstStyle>
          <a:p>
            <a:pPr marL="343080" indent="-343080" algn="l">
              <a:lnSpc>
                <a:spcPts val="2599"/>
              </a:lnSpc>
              <a:spcBef>
                <a:spcPts val="400"/>
              </a:spcBef>
              <a:buClr>
                <a:srgbClr val="000000"/>
              </a:buClr>
              <a:buFont typeface="Arial"/>
              <a:buChar char="•"/>
            </a:pPr>
            <a:r>
              <a:rPr lang="de-DE" sz="2000" b="0" u="none" strike="noStrike">
                <a:solidFill>
                  <a:schemeClr val="dk1"/>
                </a:solidFill>
                <a:effectLst/>
                <a:uFillTx/>
                <a:latin typeface="Arial"/>
              </a:rPr>
              <a:t>Formatvorlagen des Textmasters bearbeiten</a:t>
            </a:r>
          </a:p>
          <a:p>
            <a:pPr marL="743040" lvl="1" indent="-285840" algn="l">
              <a:lnSpc>
                <a:spcPts val="2120"/>
              </a:lnSpc>
              <a:spcBef>
                <a:spcPts val="360"/>
              </a:spcBef>
              <a:buClr>
                <a:srgbClr val="000000"/>
              </a:buClr>
              <a:buFont typeface="Arial"/>
              <a:buChar char="–"/>
            </a:pPr>
            <a:r>
              <a:rPr lang="de-DE" sz="1800" b="0" u="none" strike="noStrike">
                <a:solidFill>
                  <a:schemeClr val="dk1"/>
                </a:solidFill>
                <a:effectLst/>
                <a:uFillTx/>
                <a:latin typeface="Arial"/>
              </a:rPr>
              <a:t>Zweite Ebene</a:t>
            </a:r>
          </a:p>
          <a:p>
            <a:pPr marL="1143000" lvl="2" indent="-228600" algn="l">
              <a:lnSpc>
                <a:spcPts val="2120"/>
              </a:lnSpc>
              <a:spcBef>
                <a:spcPts val="360"/>
              </a:spcBef>
              <a:buClr>
                <a:srgbClr val="000000"/>
              </a:buClr>
              <a:buFont typeface="Wingdings" charset="2"/>
              <a:buChar char=""/>
            </a:pPr>
            <a:r>
              <a:rPr lang="de-DE" sz="1800" b="0" i="1" u="none" strike="noStrike">
                <a:solidFill>
                  <a:schemeClr val="dk1"/>
                </a:solidFill>
                <a:effectLst/>
                <a:uFillTx/>
                <a:latin typeface="Arial"/>
              </a:rPr>
              <a:t>Dritte Ebene</a:t>
            </a:r>
          </a:p>
        </p:txBody>
      </p:sp>
      <p:sp>
        <p:nvSpPr>
          <p:cNvPr id="71" name="PlaceHolder 2"/>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lvl1pPr indent="0" algn="l">
              <a:lnSpc>
                <a:spcPts val="3560"/>
              </a:lnSpc>
              <a:buNone/>
              <a:tabLst>
                <a:tab pos="0" algn="l"/>
              </a:tabLst>
              <a:defRPr lang="de-DE" sz="2800" b="0" u="none" strike="noStrike">
                <a:solidFill>
                  <a:srgbClr val="006B8F"/>
                </a:solidFill>
                <a:effectLst/>
                <a:uFillTx/>
                <a:latin typeface="Arial"/>
              </a:defRPr>
            </a:lvl1pPr>
          </a:lstStyle>
          <a:p>
            <a:pPr indent="0" algn="l">
              <a:lnSpc>
                <a:spcPts val="3560"/>
              </a:lnSpc>
              <a:buNone/>
              <a:tabLst>
                <a:tab pos="0" algn="l"/>
              </a:tabLst>
            </a:pPr>
            <a:r>
              <a:rPr lang="de-DE" sz="2800" b="0" u="none" strike="noStrike">
                <a:solidFill>
                  <a:srgbClr val="006B8F"/>
                </a:solidFill>
                <a:effectLst/>
                <a:uFillTx/>
                <a:latin typeface="Arial"/>
              </a:rPr>
              <a:t>Titelmasterformat durch Klicken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9" Type="http://schemas.openxmlformats.org/officeDocument/2006/relationships/slideLayout" Target="../slideLayouts/slideLayout43.xml"/><Relationship Id="rId3" Type="http://schemas.openxmlformats.org/officeDocument/2006/relationships/slideLayout" Target="../slideLayouts/slideLayout7.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theme" Target="../theme/theme2.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 id="2147483686" r:id="rId33"/>
    <p:sldLayoutId id="2147483687" r:id="rId34"/>
    <p:sldLayoutId id="2147483688" r:id="rId35"/>
    <p:sldLayoutId id="2147483689" r:id="rId36"/>
    <p:sldLayoutId id="2147483690" r:id="rId37"/>
    <p:sldLayoutId id="2147483691" r:id="rId38"/>
    <p:sldLayoutId id="2147483692"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www.mobilitaetsforum.bund.de/SharedDocs/Downloads/DE/Projekte/22040_Aladin_Fahrradabstellplatzsatzungen.pdf?__blob=publicationFile&amp;v=1"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PlaceHolder 1"/>
          <p:cNvSpPr>
            <a:spLocks noGrp="1"/>
          </p:cNvSpPr>
          <p:nvPr>
            <p:ph/>
          </p:nvPr>
        </p:nvSpPr>
        <p:spPr>
          <a:xfrm>
            <a:off x="649440" y="1508760"/>
            <a:ext cx="7954560" cy="3410712"/>
          </a:xfrm>
          <a:prstGeom prst="rect">
            <a:avLst/>
          </a:prstGeom>
          <a:noFill/>
          <a:ln w="0">
            <a:noFill/>
          </a:ln>
        </p:spPr>
        <p:txBody>
          <a:bodyPr lIns="0" tIns="0" rIns="90000" bIns="45000" anchor="t">
            <a:noAutofit/>
          </a:bodyPr>
          <a:lstStyle/>
          <a:p>
            <a:pPr indent="0" algn="l">
              <a:lnSpc>
                <a:spcPct val="107000"/>
              </a:lnSpc>
              <a:spcBef>
                <a:spcPts val="320"/>
              </a:spcBef>
              <a:buNone/>
              <a:tabLst>
                <a:tab pos="0" algn="l"/>
              </a:tabLst>
            </a:pPr>
            <a:r>
              <a:rPr lang="de-DE" sz="1600" b="0" u="none" strike="noStrike" dirty="0">
                <a:solidFill>
                  <a:srgbClr val="0043B5"/>
                </a:solidFill>
                <a:effectLst/>
                <a:uFillTx/>
                <a:latin typeface="Arial"/>
              </a:rPr>
              <a:t>Aus der Klima-Maßnahmen-Box: </a:t>
            </a:r>
            <a:br>
              <a:rPr sz="1600" dirty="0"/>
            </a:br>
            <a:r>
              <a:rPr lang="de-DE" sz="1600" b="0" u="none" strike="noStrike" dirty="0">
                <a:solidFill>
                  <a:srgbClr val="0043B5"/>
                </a:solidFill>
                <a:effectLst/>
                <a:uFillTx/>
                <a:latin typeface="Arial"/>
              </a:rPr>
              <a:t>Fahrradparken</a:t>
            </a:r>
            <a:endParaRPr lang="de-DE" sz="1600" b="1" u="none" strike="noStrike" dirty="0">
              <a:solidFill>
                <a:schemeClr val="dk1"/>
              </a:solidFill>
              <a:effectLst/>
              <a:uFillTx/>
              <a:latin typeface="Arial"/>
            </a:endParaRPr>
          </a:p>
          <a:p>
            <a:pPr indent="0" algn="l">
              <a:lnSpc>
                <a:spcPct val="107000"/>
              </a:lnSpc>
              <a:spcBef>
                <a:spcPts val="320"/>
              </a:spcBef>
              <a:buNone/>
              <a:tabLst>
                <a:tab pos="0" algn="l"/>
              </a:tabLst>
            </a:pPr>
            <a:endParaRPr lang="de-DE" sz="1600" b="1" u="none" strike="noStrike" dirty="0">
              <a:solidFill>
                <a:schemeClr val="dk1"/>
              </a:solidFill>
              <a:effectLst/>
              <a:uFillTx/>
              <a:latin typeface="Arial"/>
            </a:endParaRPr>
          </a:p>
          <a:p>
            <a:pPr indent="0" algn="l">
              <a:lnSpc>
                <a:spcPct val="107000"/>
              </a:lnSpc>
              <a:spcBef>
                <a:spcPts val="360"/>
              </a:spcBef>
              <a:buNone/>
              <a:tabLst>
                <a:tab pos="0" algn="l"/>
              </a:tabLst>
            </a:pPr>
            <a:r>
              <a:rPr lang="de-DE" sz="1800" b="0" u="none" strike="noStrike" dirty="0">
                <a:solidFill>
                  <a:schemeClr val="dk1"/>
                </a:solidFill>
                <a:effectLst/>
                <a:uFillTx/>
                <a:latin typeface="Arial"/>
                <a:ea typeface="Calibri"/>
              </a:rPr>
              <a:t>Es gibt viele Gründe, die für den Ausbau von Fahrradabstellanlagen sprechen. Bei der Umsetzung werden Ihnen aber auch immer wieder Gegenargumente begegnen. Zu jedem Kritikpunkt bietet Ihnen diese Präsentation ein entkräftendes, faktenbasiertes Argument für die Bedeutung des Fahrradparkens als Baustein einer kommunalen Verkehrswende. </a:t>
            </a:r>
            <a:endParaRPr lang="de-DE" sz="1800" b="1" u="none" strike="noStrike" dirty="0">
              <a:solidFill>
                <a:schemeClr val="dk1"/>
              </a:solidFill>
              <a:effectLst/>
              <a:uFillTx/>
              <a:latin typeface="Arial"/>
            </a:endParaRPr>
          </a:p>
          <a:p>
            <a:pPr indent="0" algn="l">
              <a:lnSpc>
                <a:spcPct val="107000"/>
              </a:lnSpc>
              <a:spcBef>
                <a:spcPts val="360"/>
              </a:spcBef>
              <a:buNone/>
              <a:tabLst>
                <a:tab pos="0" algn="l"/>
              </a:tabLst>
            </a:pPr>
            <a:r>
              <a:rPr lang="de-DE" sz="1800" b="0" u="none" strike="noStrike" dirty="0">
                <a:solidFill>
                  <a:schemeClr val="dk1"/>
                </a:solidFill>
                <a:effectLst/>
                <a:uFillTx/>
                <a:latin typeface="Arial"/>
                <a:ea typeface="Calibri"/>
              </a:rPr>
              <a:t>Sie können die Präsentation so nutzen, wie sie vorliegt. Bei Bedarf können Sie die Argumente aber auch in andere Dateiformate überführen.</a:t>
            </a:r>
            <a:endParaRPr lang="de-DE" sz="1800" b="1" u="none" strike="noStrike" dirty="0">
              <a:solidFill>
                <a:schemeClr val="dk1"/>
              </a:solidFill>
              <a:effectLst/>
              <a:uFillTx/>
              <a:latin typeface="Arial"/>
            </a:endParaRPr>
          </a:p>
          <a:p>
            <a:pPr indent="0" algn="l">
              <a:lnSpc>
                <a:spcPct val="107000"/>
              </a:lnSpc>
              <a:spcBef>
                <a:spcPts val="281"/>
              </a:spcBef>
              <a:spcAft>
                <a:spcPts val="799"/>
              </a:spcAft>
              <a:buNone/>
              <a:tabLst>
                <a:tab pos="0" algn="l"/>
              </a:tabLst>
            </a:pPr>
            <a:r>
              <a:rPr lang="de-DE" sz="1400" b="0" u="none" strike="noStrike" dirty="0">
                <a:solidFill>
                  <a:schemeClr val="dk1"/>
                </a:solidFill>
                <a:effectLst/>
                <a:uFillTx/>
                <a:latin typeface="Arial"/>
                <a:ea typeface="Calibri"/>
              </a:rPr>
              <a:t>___________________________</a:t>
            </a:r>
            <a:endParaRPr lang="de-DE" sz="1400" b="1" u="none" strike="noStrike" dirty="0">
              <a:solidFill>
                <a:schemeClr val="dk1"/>
              </a:solidFill>
              <a:effectLst/>
              <a:uFillTx/>
              <a:latin typeface="Arial"/>
            </a:endParaRPr>
          </a:p>
          <a:p>
            <a:pPr indent="0" algn="l">
              <a:lnSpc>
                <a:spcPct val="100000"/>
              </a:lnSpc>
              <a:spcBef>
                <a:spcPts val="241"/>
              </a:spcBef>
              <a:buNone/>
              <a:tabLst>
                <a:tab pos="0" algn="l"/>
              </a:tabLst>
            </a:pPr>
            <a:r>
              <a:rPr lang="de-DE" sz="1200" b="1" u="none" strike="noStrike" dirty="0">
                <a:solidFill>
                  <a:schemeClr val="dk1"/>
                </a:solidFill>
                <a:effectLst/>
                <a:uFillTx/>
                <a:latin typeface="Arial"/>
                <a:ea typeface="Calibri"/>
              </a:rPr>
              <a:t>Impressum:</a:t>
            </a:r>
            <a:endParaRPr lang="de-DE" sz="1200" b="1" u="none" strike="noStrike" dirty="0">
              <a:solidFill>
                <a:schemeClr val="dk1"/>
              </a:solidFill>
              <a:effectLst/>
              <a:uFillTx/>
              <a:latin typeface="Arial"/>
            </a:endParaRPr>
          </a:p>
          <a:p>
            <a:pPr indent="0" algn="l">
              <a:lnSpc>
                <a:spcPct val="100000"/>
              </a:lnSpc>
              <a:spcBef>
                <a:spcPts val="241"/>
              </a:spcBef>
              <a:buNone/>
              <a:tabLst>
                <a:tab pos="0" algn="l"/>
              </a:tabLst>
            </a:pPr>
            <a:r>
              <a:rPr lang="de-DE" sz="1200" b="1" u="none" strike="noStrike" dirty="0">
                <a:solidFill>
                  <a:schemeClr val="dk1"/>
                </a:solidFill>
                <a:effectLst/>
                <a:uFillTx/>
                <a:latin typeface="Arial"/>
                <a:ea typeface="Calibri"/>
              </a:rPr>
              <a:t>Herausgeber: </a:t>
            </a:r>
            <a:r>
              <a:rPr lang="de-DE" sz="1200" b="0" u="none" strike="noStrike" dirty="0">
                <a:solidFill>
                  <a:schemeClr val="dk1"/>
                </a:solidFill>
                <a:effectLst/>
                <a:uFillTx/>
                <a:latin typeface="Arial"/>
                <a:ea typeface="Calibri"/>
              </a:rPr>
              <a:t>Agentur für kommunalen Klimaschutz</a:t>
            </a:r>
            <a:br>
              <a:rPr sz="1200" dirty="0"/>
            </a:br>
            <a:r>
              <a:rPr lang="de-DE" sz="1200" b="0" u="none" strike="noStrike" dirty="0">
                <a:solidFill>
                  <a:schemeClr val="dk1"/>
                </a:solidFill>
                <a:effectLst/>
                <a:uFillTx/>
                <a:latin typeface="Arial"/>
                <a:ea typeface="Calibri"/>
              </a:rPr>
              <a:t>am Deutschen Institut für Urbanistik gGmbH (</a:t>
            </a:r>
            <a:r>
              <a:rPr lang="de-DE" sz="1200" b="0" u="none" strike="noStrike" dirty="0" err="1">
                <a:solidFill>
                  <a:schemeClr val="dk1"/>
                </a:solidFill>
                <a:effectLst/>
                <a:uFillTx/>
                <a:latin typeface="Arial"/>
                <a:ea typeface="Calibri"/>
              </a:rPr>
              <a:t>Difu</a:t>
            </a:r>
            <a:r>
              <a:rPr lang="de-DE" sz="1200" b="0" u="none" strike="noStrike" dirty="0">
                <a:solidFill>
                  <a:schemeClr val="dk1"/>
                </a:solidFill>
                <a:effectLst/>
                <a:uFillTx/>
                <a:latin typeface="Arial"/>
                <a:ea typeface="Calibri"/>
              </a:rPr>
              <a:t>), Zimmerstr. 13-15, 10969 Berlin,</a:t>
            </a:r>
            <a:br>
              <a:rPr sz="1200" dirty="0"/>
            </a:br>
            <a:r>
              <a:rPr lang="de-DE" sz="1200" b="0" u="none" strike="noStrike" dirty="0">
                <a:solidFill>
                  <a:schemeClr val="dk1"/>
                </a:solidFill>
                <a:effectLst/>
                <a:uFillTx/>
                <a:latin typeface="Arial"/>
                <a:ea typeface="Calibri"/>
              </a:rPr>
              <a:t>im Auftrag des Bundesministeriums für Umwelt, Klimaschutz, Naturschutz und nukleare Sicherheit</a:t>
            </a:r>
            <a:endParaRPr lang="de-DE" sz="1200" b="1" u="none" strike="noStrike" dirty="0">
              <a:solidFill>
                <a:schemeClr val="dk1"/>
              </a:solidFill>
              <a:effectLst/>
              <a:uFillTx/>
              <a:latin typeface="Arial"/>
            </a:endParaRPr>
          </a:p>
          <a:p>
            <a:pPr indent="0" algn="l">
              <a:lnSpc>
                <a:spcPct val="100000"/>
              </a:lnSpc>
              <a:spcBef>
                <a:spcPts val="241"/>
              </a:spcBef>
              <a:buNone/>
              <a:tabLst>
                <a:tab pos="0" algn="l"/>
              </a:tabLst>
            </a:pPr>
            <a:r>
              <a:rPr lang="de-DE" sz="1200" b="1" u="none" strike="noStrike" dirty="0">
                <a:solidFill>
                  <a:schemeClr val="dk1"/>
                </a:solidFill>
                <a:effectLst/>
                <a:uFillTx/>
                <a:latin typeface="Arial"/>
                <a:ea typeface="Calibri"/>
              </a:rPr>
              <a:t>Autor*innen:</a:t>
            </a:r>
            <a:r>
              <a:rPr lang="de-DE" sz="1200" b="0" u="none" strike="noStrike" dirty="0">
                <a:solidFill>
                  <a:schemeClr val="dk1"/>
                </a:solidFill>
                <a:effectLst/>
                <a:uFillTx/>
                <a:latin typeface="Arial"/>
                <a:ea typeface="Calibri"/>
              </a:rPr>
              <a:t> Levke Sönksen </a:t>
            </a:r>
            <a:r>
              <a:rPr lang="de-DE" sz="1200" b="1" u="none" strike="noStrike" dirty="0">
                <a:solidFill>
                  <a:schemeClr val="dk1"/>
                </a:solidFill>
                <a:effectLst/>
                <a:uFillTx/>
                <a:latin typeface="Arial"/>
                <a:ea typeface="Calibri"/>
              </a:rPr>
              <a:t>Redaktion:</a:t>
            </a:r>
            <a:r>
              <a:rPr lang="de-DE" sz="1200" b="0" u="none" strike="noStrike" dirty="0">
                <a:solidFill>
                  <a:schemeClr val="dk1"/>
                </a:solidFill>
                <a:effectLst/>
                <a:uFillTx/>
                <a:latin typeface="Arial"/>
                <a:ea typeface="Calibri"/>
              </a:rPr>
              <a:t> Susanne Müller</a:t>
            </a:r>
            <a:endParaRPr lang="de-DE" sz="1200" b="1" u="none" strike="noStrike" dirty="0">
              <a:solidFill>
                <a:schemeClr val="dk1"/>
              </a:solidFill>
              <a:effectLst/>
              <a:uFillTx/>
              <a:latin typeface="Arial"/>
            </a:endParaRPr>
          </a:p>
          <a:p>
            <a:pPr indent="0" algn="l">
              <a:lnSpc>
                <a:spcPct val="100000"/>
              </a:lnSpc>
              <a:spcBef>
                <a:spcPts val="241"/>
              </a:spcBef>
              <a:buNone/>
              <a:tabLst>
                <a:tab pos="0" algn="l"/>
              </a:tabLst>
            </a:pPr>
            <a:r>
              <a:rPr lang="de-DE" sz="1200" b="0" u="none" strike="noStrike" dirty="0">
                <a:solidFill>
                  <a:schemeClr val="dk1"/>
                </a:solidFill>
                <a:effectLst/>
                <a:uFillTx/>
                <a:latin typeface="Arial"/>
                <a:ea typeface="Calibri"/>
              </a:rPr>
              <a:t>Alle Rechte vorbehalten. </a:t>
            </a:r>
            <a:r>
              <a:rPr lang="de-DE" sz="1200" b="0" dirty="0">
                <a:ea typeface="Calibri"/>
              </a:rPr>
              <a:t>März</a:t>
            </a:r>
            <a:r>
              <a:rPr lang="de-DE" sz="1200" b="0" u="none" strike="noStrike" dirty="0">
                <a:solidFill>
                  <a:schemeClr val="dk1"/>
                </a:solidFill>
                <a:effectLst/>
                <a:uFillTx/>
                <a:latin typeface="Arial"/>
                <a:ea typeface="Calibri"/>
              </a:rPr>
              <a:t> 2026.</a:t>
            </a:r>
            <a:endParaRPr lang="de-DE" sz="1200" b="1" u="none" strike="noStrike" dirty="0">
              <a:solidFill>
                <a:schemeClr val="dk1"/>
              </a:solidFill>
              <a:effectLst/>
              <a:uFillTx/>
              <a:latin typeface="Arial"/>
            </a:endParaRPr>
          </a:p>
          <a:p>
            <a:pPr indent="0" algn="l">
              <a:lnSpc>
                <a:spcPct val="100000"/>
              </a:lnSpc>
              <a:spcBef>
                <a:spcPts val="241"/>
              </a:spcBef>
              <a:buNone/>
              <a:tabLst>
                <a:tab pos="0" algn="l"/>
              </a:tabLst>
            </a:pPr>
            <a:r>
              <a:rPr lang="de-DE" sz="1200" b="0" u="none" strike="noStrike" dirty="0">
                <a:solidFill>
                  <a:schemeClr val="dk1"/>
                </a:solidFill>
                <a:effectLst/>
                <a:uFillTx/>
                <a:latin typeface="Arial"/>
                <a:ea typeface="Calibri"/>
              </a:rPr>
              <a:t>Diese Präsentation wird kostenlos zum Download angeboten und ist nicht für den Verkauf bestimmt.</a:t>
            </a:r>
            <a:endParaRPr lang="de-DE" sz="1200" b="1" u="none" strike="noStrike" dirty="0">
              <a:solidFill>
                <a:schemeClr val="dk1"/>
              </a:solidFill>
              <a:effectLst/>
              <a:uFillTx/>
              <a:latin typeface="Arial"/>
            </a:endParaRPr>
          </a:p>
          <a:p>
            <a:pPr indent="0" algn="l">
              <a:lnSpc>
                <a:spcPct val="100000"/>
              </a:lnSpc>
              <a:spcBef>
                <a:spcPts val="241"/>
              </a:spcBef>
              <a:buNone/>
              <a:tabLst>
                <a:tab pos="0" algn="l"/>
              </a:tabLst>
            </a:pPr>
            <a:endParaRPr lang="de-DE" sz="1200" b="1" u="none" strike="noStrike" dirty="0">
              <a:solidFill>
                <a:schemeClr val="dk1"/>
              </a:solidFill>
              <a:effectLst/>
              <a:uFillTx/>
              <a:latin typeface="Arial"/>
            </a:endParaRPr>
          </a:p>
        </p:txBody>
      </p:sp>
      <p:sp>
        <p:nvSpPr>
          <p:cNvPr id="328" name="PlaceHolder 2"/>
          <p:cNvSpPr>
            <a:spLocks noGrp="1"/>
          </p:cNvSpPr>
          <p:nvPr>
            <p:ph type="title"/>
          </p:nvPr>
        </p:nvSpPr>
        <p:spPr>
          <a:xfrm>
            <a:off x="649440" y="433440"/>
            <a:ext cx="7378200" cy="897120"/>
          </a:xfrm>
          <a:prstGeom prst="rect">
            <a:avLst/>
          </a:prstGeom>
          <a:noFill/>
          <a:ln w="0">
            <a:noFill/>
          </a:ln>
        </p:spPr>
        <p:txBody>
          <a:bodyPr lIns="0" tIns="0" rIns="90000" bIns="45000" anchor="t">
            <a:noAutofit/>
          </a:bodyPr>
          <a:lstStyle/>
          <a:p>
            <a:pPr indent="0" algn="l">
              <a:lnSpc>
                <a:spcPct val="100000"/>
              </a:lnSpc>
              <a:buNone/>
              <a:tabLst>
                <a:tab pos="0" algn="l"/>
              </a:tabLst>
            </a:pPr>
            <a:r>
              <a:rPr lang="de-DE" sz="2400" b="0" u="none" strike="noStrike">
                <a:solidFill>
                  <a:srgbClr val="0043B5"/>
                </a:solidFill>
                <a:effectLst/>
                <a:uFillTx/>
                <a:latin typeface="Arial"/>
              </a:rPr>
              <a:t>Argumentationshilfe für den Bau von Fahrradabstellanlagen aus Klimaschutzperspektive</a:t>
            </a:r>
            <a:endParaRPr lang="de-DE" sz="2400" b="0" u="none" strike="noStrike">
              <a:solidFill>
                <a:srgbClr val="006B8F"/>
              </a:solidFill>
              <a:effectLst/>
              <a:uFillTx/>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Ovale Legende 6"/>
          <p:cNvSpPr/>
          <p:nvPr/>
        </p:nvSpPr>
        <p:spPr>
          <a:xfrm>
            <a:off x="1547640" y="2061000"/>
            <a:ext cx="6696000" cy="372456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Die Förderung des Radverkehrs ist ein zentraler Baustein der Verkehrswende. Für jeden Kilometer, der mit dem Fahrrad statt mit dem Auto zurückgelegt wird, werden nach Berechnungen des Umweltbundesamtes etwa 164 g Treibhausgasemissionen gespart. Fehlende oder unzureichende Abstellmöglichkeiten an Start- und Zielorten stellen jedoch eine Barriere für die Fahrradnutzung dar. Laut Fahrrad-Monitor 2023 geben zum Beispiel 48 Prozent der Selten- und Nie-Radfahrenden an, dass ein Grund für die geringe Fahrradnutzung als umständlich empfundene Abstellmöglichkeiten seien.</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Fahrradabstellanlagen fördern außerdem intermodale Wegeketten, sprich die Kombination aus Fahrrad und ÖPNV, und stärken damit insgesamt klimafreundliche Mobilität.</a:t>
            </a:r>
            <a:endParaRPr lang="de-DE" sz="1200" b="0" u="none" strike="noStrike" dirty="0">
              <a:solidFill>
                <a:srgbClr val="000000"/>
              </a:solidFill>
              <a:effectLst/>
              <a:uFillTx/>
              <a:latin typeface="Calibri"/>
            </a:endParaRPr>
          </a:p>
        </p:txBody>
      </p:sp>
      <p:sp>
        <p:nvSpPr>
          <p:cNvPr id="330" name="Ovale Legende 5"/>
          <p:cNvSpPr/>
          <p:nvPr/>
        </p:nvSpPr>
        <p:spPr>
          <a:xfrm>
            <a:off x="277200" y="188640"/>
            <a:ext cx="3285720" cy="2087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Der Bau von Fahrradabstellanlagen leistet nur einen geringen Beitrag zum Klimaschutz.</a:t>
            </a:r>
            <a:endParaRPr lang="de-DE" sz="1600" b="0" u="none" strike="noStrike">
              <a:solidFill>
                <a:srgbClr val="FFFFFF"/>
              </a:solidFill>
              <a:effectLst/>
              <a:uFillTx/>
              <a:latin typeface="Calibri"/>
            </a:endParaRPr>
          </a:p>
        </p:txBody>
      </p:sp>
      <p:sp>
        <p:nvSpPr>
          <p:cNvPr id="331"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a:solidFill>
                  <a:schemeClr val="lt1"/>
                </a:solidFill>
                <a:effectLst/>
                <a:uFillTx/>
                <a:latin typeface="Arial"/>
              </a:rPr>
              <a:t>Argumente 4</a:t>
            </a:r>
            <a:br>
              <a:rPr sz="2800"/>
            </a:br>
            <a:endParaRPr lang="de-DE" sz="2800" b="0" u="none" strike="noStrike">
              <a:solidFill>
                <a:srgbClr val="006B8F"/>
              </a:solidFill>
              <a:effectLst/>
              <a:uFillTx/>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Ovale Legende 6"/>
          <p:cNvSpPr/>
          <p:nvPr/>
        </p:nvSpPr>
        <p:spPr>
          <a:xfrm>
            <a:off x="1455465" y="2321700"/>
            <a:ext cx="7535160" cy="384870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Kommunen verfügen über vielfältige Möglichkeiten, den Ausbau von Fahrradabstellanlagen aktiv zu steuern. Über die Bauleitplanung und Stellplatzsatzungen können sie die Zahl und Qualität der Fahrradstellplätze bei Neubauten vorschreiben. Nach einer EU-Richtlinie aus dem Jahr 2023 müssen zum Beispiel bei Neubauten oder umfangreich renovierten Gebäuden verpflichtend zwei Fahrradparkplätze pro Wohneinheit zur Verfügung gestellt werden. Für Nichtwohngebäude sieht die Richtlinie vor, dass Fahrradstellplätze für mindestens 15 Prozent der durchschnittlichen oder 10 Prozent der gesamten Nutzer*</a:t>
            </a:r>
            <a:r>
              <a:rPr lang="de-DE" sz="1200" b="0" u="none" strike="noStrike" dirty="0" err="1">
                <a:solidFill>
                  <a:schemeClr val="dk1"/>
                </a:solidFill>
                <a:effectLst/>
                <a:uFillTx/>
                <a:latin typeface="Arial"/>
              </a:rPr>
              <a:t>innenkapazitäten</a:t>
            </a:r>
            <a:r>
              <a:rPr lang="de-DE" sz="1200" b="0" u="none" strike="noStrike" dirty="0">
                <a:solidFill>
                  <a:schemeClr val="dk1"/>
                </a:solidFill>
                <a:effectLst/>
                <a:uFillTx/>
                <a:latin typeface="Arial"/>
              </a:rPr>
              <a:t> vorgehalten werden müssen.  </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Durch Kooperationen mit der Wohnungswirtschaft, dem Einzelhandel und Verkehrsunternehmen können Kommunen außerdem private Flächen einbeziehen und so ein flächendeckendes Netz an Abstellmöglichkeiten schaffen. Fehlende Zuständigkeiten sind daher kein Hemmnis, sondern lassen sich über planerische und partnerschaftliche Ansätze überwinden.</a:t>
            </a:r>
            <a:endParaRPr lang="de-DE" sz="1200" b="0" u="none" strike="noStrike" dirty="0">
              <a:solidFill>
                <a:srgbClr val="000000"/>
              </a:solidFill>
              <a:effectLst/>
              <a:uFillTx/>
              <a:latin typeface="Calibri"/>
            </a:endParaRPr>
          </a:p>
        </p:txBody>
      </p:sp>
      <p:sp>
        <p:nvSpPr>
          <p:cNvPr id="333" name="Ovale Legende 5"/>
          <p:cNvSpPr/>
          <p:nvPr/>
        </p:nvSpPr>
        <p:spPr>
          <a:xfrm>
            <a:off x="277200" y="188640"/>
            <a:ext cx="4294080" cy="2231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Als Kommune haben wir kaum Handlungsmöglichkeiten, da die meisten Abstellmöglichkeiten auf Privatgrundstücken geschaffen werden müssten.</a:t>
            </a:r>
            <a:endParaRPr lang="de-DE" sz="1600" b="0" u="none" strike="noStrike">
              <a:solidFill>
                <a:srgbClr val="FFFFFF"/>
              </a:solidFill>
              <a:effectLst/>
              <a:uFillTx/>
              <a:latin typeface="Calibri"/>
            </a:endParaRPr>
          </a:p>
        </p:txBody>
      </p:sp>
      <p:sp>
        <p:nvSpPr>
          <p:cNvPr id="334" name="Textfeld 1">
            <a:hlinkClick r:id="rId2"/>
          </p:cNvPr>
          <p:cNvSpPr/>
          <p:nvPr/>
        </p:nvSpPr>
        <p:spPr>
          <a:xfrm>
            <a:off x="5792400" y="745200"/>
            <a:ext cx="3061440" cy="33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de-DE" sz="1600" b="0" u="sng" strike="noStrike" dirty="0">
                <a:solidFill>
                  <a:schemeClr val="dk1"/>
                </a:solidFill>
                <a:effectLst/>
                <a:uFillTx/>
                <a:latin typeface="Arial"/>
                <a:hlinkClick r:id="rId2"/>
              </a:rPr>
              <a:t>Musterformulierungen kommunale Fahrradabstellplatzsatzungen</a:t>
            </a:r>
            <a:endParaRPr lang="de-DE" sz="1600" b="0" u="none" strike="noStrike" dirty="0">
              <a:solidFill>
                <a:srgbClr val="000000"/>
              </a:solidFill>
              <a:effectLst/>
              <a:uFillTx/>
              <a:latin typeface="Calibri"/>
            </a:endParaRPr>
          </a:p>
        </p:txBody>
      </p:sp>
      <p:sp>
        <p:nvSpPr>
          <p:cNvPr id="3" name="Rechteck 2">
            <a:extLst>
              <a:ext uri="{FF2B5EF4-FFF2-40B4-BE49-F238E27FC236}">
                <a16:creationId xmlns:a16="http://schemas.microsoft.com/office/drawing/2014/main" id="{EE317772-C9F9-46A2-8E0C-A565B82FF605}"/>
              </a:ext>
            </a:extLst>
          </p:cNvPr>
          <p:cNvSpPr/>
          <p:nvPr/>
        </p:nvSpPr>
        <p:spPr>
          <a:xfrm>
            <a:off x="5792400" y="687600"/>
            <a:ext cx="2863920" cy="946440"/>
          </a:xfrm>
          <a:prstGeom prst="rect">
            <a:avLst/>
          </a:prstGeom>
          <a:noFill/>
          <a:ln w="12700">
            <a:solidFill>
              <a:srgbClr val="0043B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Ovale Legende 6"/>
          <p:cNvSpPr/>
          <p:nvPr/>
        </p:nvSpPr>
        <p:spPr>
          <a:xfrm>
            <a:off x="1593720" y="2205000"/>
            <a:ext cx="7272000" cy="403164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Fahrradabstellanlagen sind flächen- und ressourceneffizient und tragen zu einer nachhaltigen Stadtentwicklung bei. Ein Pkw-Stellplatz benötigt zwischen 12 und 15 Quadratmetern Fläche, während ein Fahrrad mit etwa 1,25 Quadratmetern auskommt. Auf einem einzigen Pkw-Stellplatz können so bis zu zehn Fahrräder abgestellt werden. Damit sind Fahrradabstellanlagen ein wirksames Mittel zur Reduzierung des Flächenverbrauchs und zur Vermeidung zusätzlicher Versiegelung.</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Auch in der Herstellung und im Betrieb verursachen Fahrradabstellanlagen deutlich geringere Emissionen als Autostellplätze oder Parkhäuser. Werden außerdem umweltverträgliche Materialien sowie naturbasierte Lösungen wie begrünte Überdachungen oder wasserdurchlässige Beläge eingesetzt, kann die ökologische Bilanz der Anlagen weiter verbessert werden.</a:t>
            </a: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 </a:t>
            </a:r>
            <a:endParaRPr lang="de-DE" sz="1200" b="0" u="none" strike="noStrike" dirty="0">
              <a:solidFill>
                <a:srgbClr val="000000"/>
              </a:solidFill>
              <a:effectLst/>
              <a:uFillTx/>
              <a:latin typeface="Calibri"/>
            </a:endParaRPr>
          </a:p>
        </p:txBody>
      </p:sp>
      <p:sp>
        <p:nvSpPr>
          <p:cNvPr id="336" name="Ovale Legende 5"/>
          <p:cNvSpPr/>
          <p:nvPr/>
        </p:nvSpPr>
        <p:spPr>
          <a:xfrm>
            <a:off x="277200" y="188640"/>
            <a:ext cx="3573720" cy="2303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Neue Fahrradabstellanlagen verbrauchen Ressourcen und zusätzliche Flächen.</a:t>
            </a:r>
            <a:endParaRPr lang="de-DE" sz="1600" b="0" u="none" strike="noStrike">
              <a:solidFill>
                <a:srgbClr val="FFFFFF"/>
              </a:solidFill>
              <a:effectLst/>
              <a:uFillTx/>
              <a:latin typeface="Calibri"/>
            </a:endParaRPr>
          </a:p>
        </p:txBody>
      </p:sp>
      <p:sp>
        <p:nvSpPr>
          <p:cNvPr id="337"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a:solidFill>
                  <a:schemeClr val="lt1"/>
                </a:solidFill>
                <a:effectLst/>
                <a:uFillTx/>
                <a:latin typeface="Arial"/>
              </a:rPr>
              <a:t>Argumente 4</a:t>
            </a:r>
            <a:br>
              <a:rPr sz="2800"/>
            </a:br>
            <a:endParaRPr lang="de-DE" sz="2800" b="0" u="none" strike="noStrike">
              <a:solidFill>
                <a:srgbClr val="006B8F"/>
              </a:solidFill>
              <a:effectLst/>
              <a:uFillTx/>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Ovale Legende 6"/>
          <p:cNvSpPr/>
          <p:nvPr/>
        </p:nvSpPr>
        <p:spPr>
          <a:xfrm>
            <a:off x="2483640" y="2061000"/>
            <a:ext cx="6192000" cy="388764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Fahrradabstellanlagen zählen zu den kosteneffizientesten Klimaschutzmaßnahmen im Verkehrssektor. Ihre Investitionskosten sind im Vergleich zu klassischen Infrastrukturprojekten gering, ihre Wirkung jedoch langfristig. Die Kosten pro Stellplatz liegen zwischen circa 150 Euro bei einfachen und rund 1.100 Euro bei überdachten Ausführungen. Förderprogramme von Bund und Ländern können bis zu 85 Prozent dieser Kosten übernehmen.</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Standardisierte Verfahren und modulare Bauweisen reduzieren den Verwaltungsaufwand und beschleunigen die Umsetzung. Aufgrund ihrer Langlebigkeit und des geringen Betriebsaufwands bieten Fahrradabstellanlagen ein besonders günstiges Verhältnis zwischen Kosten und erzieltem Klimanutzen.</a:t>
            </a: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 </a:t>
            </a:r>
            <a:endParaRPr lang="de-DE" sz="1200" b="0" u="none" strike="noStrike" dirty="0">
              <a:solidFill>
                <a:srgbClr val="000000"/>
              </a:solidFill>
              <a:effectLst/>
              <a:uFillTx/>
              <a:latin typeface="Calibri"/>
            </a:endParaRPr>
          </a:p>
        </p:txBody>
      </p:sp>
      <p:sp>
        <p:nvSpPr>
          <p:cNvPr id="339" name="Ovale Legende 5"/>
          <p:cNvSpPr/>
          <p:nvPr/>
        </p:nvSpPr>
        <p:spPr>
          <a:xfrm>
            <a:off x="277200" y="188640"/>
            <a:ext cx="3573720" cy="2303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Die Mittel für Fahrradparken könnten effizienter in andere Maßnahmen mit größerem Klimanutzen investiert werden.</a:t>
            </a:r>
            <a:endParaRPr lang="de-DE" sz="1600" b="0" u="none" strike="noStrike">
              <a:solidFill>
                <a:srgbClr val="FFFFFF"/>
              </a:solidFill>
              <a:effectLst/>
              <a:uFillTx/>
              <a:latin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Ovale Legende 6"/>
          <p:cNvSpPr/>
          <p:nvPr/>
        </p:nvSpPr>
        <p:spPr>
          <a:xfrm>
            <a:off x="2483640" y="2061000"/>
            <a:ext cx="6192000" cy="388764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Viele bestehende Fahrradabstellanlagen entsprechen nicht mehr den heutigen Anforderungen an Sicherheit, Komfort und Nutzbarkeit. Einfache Vorderradklemmen bieten keine ausreichende Stabilität und können moderne Fahrräder, insbesondere Pedelecs und Lastenräder, nicht aufnehmen. </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Aufgrund des höheren Sachwertes von beispielsweise Pedelecs und Lastenrädern steigen außerdem die Anforderungen an sichere Abstellmöglichkeiten. </a:t>
            </a:r>
            <a:endParaRPr lang="de-DE" sz="1200" b="0" u="none" strike="noStrike" dirty="0">
              <a:solidFill>
                <a:srgbClr val="000000"/>
              </a:solidFill>
              <a:effectLst/>
              <a:uFillTx/>
              <a:latin typeface="Calibri"/>
            </a:endParaRPr>
          </a:p>
        </p:txBody>
      </p:sp>
      <p:sp>
        <p:nvSpPr>
          <p:cNvPr id="341" name="Ovale Legende 5"/>
          <p:cNvSpPr/>
          <p:nvPr/>
        </p:nvSpPr>
        <p:spPr>
          <a:xfrm>
            <a:off x="277200" y="188640"/>
            <a:ext cx="3573720" cy="2303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a:solidFill>
                  <a:srgbClr val="F0F8FC"/>
                </a:solidFill>
                <a:effectLst/>
                <a:uFillTx/>
                <a:latin typeface="Arial"/>
              </a:rPr>
              <a:t>Bei uns gibt es doch bereits viele Fahrradabstellanlagen.</a:t>
            </a:r>
            <a:endParaRPr lang="de-DE" sz="1600" b="0" u="none" strike="noStrike">
              <a:solidFill>
                <a:srgbClr val="FFFFFF"/>
              </a:solidFill>
              <a:effectLst/>
              <a:uFillTx/>
              <a:latin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Ovale Legende 6"/>
          <p:cNvSpPr/>
          <p:nvPr/>
        </p:nvSpPr>
        <p:spPr>
          <a:xfrm>
            <a:off x="2483640" y="2061000"/>
            <a:ext cx="5760000" cy="3167640"/>
          </a:xfrm>
          <a:prstGeom prst="wedgeEllipseCallout">
            <a:avLst>
              <a:gd name="adj1" fmla="val 30674"/>
              <a:gd name="adj2" fmla="val 61908"/>
            </a:avLst>
          </a:prstGeom>
          <a:solidFill>
            <a:srgbClr val="DBE8FF"/>
          </a:solidFill>
          <a:ln>
            <a:solidFill>
              <a:srgbClr val="DBE8FF"/>
            </a:solidFill>
            <a:round/>
          </a:ln>
        </p:spPr>
        <p:style>
          <a:lnRef idx="2">
            <a:schemeClr val="accent6">
              <a:shade val="50000"/>
            </a:schemeClr>
          </a:lnRef>
          <a:fillRef idx="1">
            <a:schemeClr val="accent6"/>
          </a:fillRef>
          <a:effectRef idx="0">
            <a:schemeClr val="accent6"/>
          </a:effectRef>
          <a:fontRef idx="minor"/>
        </p:style>
        <p:txBody>
          <a:bodyPr lIns="90000" tIns="45000" rIns="90000" bIns="45000" anchor="ctr">
            <a:noAutofit/>
          </a:bodyPr>
          <a:lstStyle/>
          <a:p>
            <a:pPr algn="ctr">
              <a:lnSpc>
                <a:spcPct val="100000"/>
              </a:lnSpc>
            </a:pPr>
            <a:r>
              <a:rPr lang="de-DE" sz="1200" b="0" u="none" strike="noStrike" dirty="0">
                <a:solidFill>
                  <a:schemeClr val="dk1"/>
                </a:solidFill>
                <a:effectLst/>
                <a:uFillTx/>
                <a:latin typeface="Arial"/>
              </a:rPr>
              <a:t>Fahrradparken ist in allen Kommunen relevant. Laut der Studie „Mobilität in Deutschland“ 2023 sind 75 Prozent aller zurückgelegten Wege in Deutschland kürzer als 10 km und somit für viele Menschen mit dem Fahrrad oder dem Pedelec gut zu meistern. Um dieses Potenzial für den Umstieg zu heben, braucht es entsprechende Fahrradabstellanlagen. </a:t>
            </a:r>
            <a:endParaRPr lang="de-DE" sz="1200" b="0" u="none" strike="noStrike" dirty="0">
              <a:solidFill>
                <a:srgbClr val="000000"/>
              </a:solidFill>
              <a:effectLst/>
              <a:uFillTx/>
              <a:latin typeface="Calibri"/>
            </a:endParaRPr>
          </a:p>
          <a:p>
            <a:pPr algn="ctr">
              <a:lnSpc>
                <a:spcPct val="100000"/>
              </a:lnSpc>
            </a:pPr>
            <a:endParaRPr lang="de-DE" sz="1200" b="0" u="none" strike="noStrike" dirty="0">
              <a:solidFill>
                <a:srgbClr val="000000"/>
              </a:solidFill>
              <a:effectLst/>
              <a:uFillTx/>
              <a:latin typeface="Calibri"/>
            </a:endParaRPr>
          </a:p>
          <a:p>
            <a:pPr algn="ctr">
              <a:lnSpc>
                <a:spcPct val="100000"/>
              </a:lnSpc>
            </a:pPr>
            <a:r>
              <a:rPr lang="de-DE" sz="1200" b="0" u="none" strike="noStrike" dirty="0">
                <a:solidFill>
                  <a:schemeClr val="dk1"/>
                </a:solidFill>
                <a:effectLst/>
                <a:uFillTx/>
                <a:latin typeface="Arial"/>
              </a:rPr>
              <a:t>Sichere Fahrradabstellanlagen an ÖPNV-Haltestellen erleichtern außerdem den Umstieg für längere Strecken vom Auto auf Bus und Bahn. </a:t>
            </a:r>
            <a:endParaRPr lang="de-DE" sz="1200" b="0" u="none" strike="noStrike" dirty="0">
              <a:solidFill>
                <a:srgbClr val="000000"/>
              </a:solidFill>
              <a:effectLst/>
              <a:uFillTx/>
              <a:latin typeface="Calibri"/>
            </a:endParaRPr>
          </a:p>
        </p:txBody>
      </p:sp>
      <p:sp>
        <p:nvSpPr>
          <p:cNvPr id="343" name="Ovale Legende 5"/>
          <p:cNvSpPr/>
          <p:nvPr/>
        </p:nvSpPr>
        <p:spPr>
          <a:xfrm>
            <a:off x="277200" y="188640"/>
            <a:ext cx="3573720" cy="2303640"/>
          </a:xfrm>
          <a:prstGeom prst="wedgeEllipseCallout">
            <a:avLst>
              <a:gd name="adj1" fmla="val -20833"/>
              <a:gd name="adj2" fmla="val 62500"/>
            </a:avLst>
          </a:prstGeom>
          <a:solidFill>
            <a:srgbClr val="0043B5"/>
          </a:solidFill>
          <a:ln>
            <a:solidFill>
              <a:srgbClr val="0043B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r>
              <a:rPr lang="de-DE" sz="1600" b="0" u="none" strike="noStrike" dirty="0">
                <a:solidFill>
                  <a:srgbClr val="F0F8FC"/>
                </a:solidFill>
                <a:effectLst/>
                <a:uFillTx/>
                <a:latin typeface="Arial"/>
              </a:rPr>
              <a:t>Fahrradabstellanlagen braucht es vor allem in Großstädten. In ländlichen Räumen ist das Fahrradfahren eher eine Freizeitaktivität.</a:t>
            </a:r>
            <a:endParaRPr lang="de-DE" sz="1600" b="0" u="none" strike="noStrike" dirty="0">
              <a:solidFill>
                <a:srgbClr val="FFFFFF"/>
              </a:solidFill>
              <a:effectLst/>
              <a:uFillTx/>
              <a:latin typeface="Calibri"/>
            </a:endParaRPr>
          </a:p>
        </p:txBody>
      </p:sp>
      <p:sp>
        <p:nvSpPr>
          <p:cNvPr id="344" name="PlaceHolder 1"/>
          <p:cNvSpPr>
            <a:spLocks noGrp="1"/>
          </p:cNvSpPr>
          <p:nvPr>
            <p:ph type="title"/>
          </p:nvPr>
        </p:nvSpPr>
        <p:spPr>
          <a:xfrm>
            <a:off x="649440" y="433440"/>
            <a:ext cx="6073200" cy="897120"/>
          </a:xfrm>
          <a:prstGeom prst="rect">
            <a:avLst/>
          </a:prstGeom>
          <a:noFill/>
          <a:ln w="0">
            <a:noFill/>
          </a:ln>
        </p:spPr>
        <p:txBody>
          <a:bodyPr lIns="0" tIns="0" rIns="90000" bIns="45000" anchor="t">
            <a:noAutofit/>
          </a:bodyPr>
          <a:lstStyle/>
          <a:p>
            <a:pPr indent="0" algn="r">
              <a:lnSpc>
                <a:spcPts val="3560"/>
              </a:lnSpc>
              <a:buNone/>
              <a:tabLst>
                <a:tab pos="0" algn="l"/>
              </a:tabLst>
            </a:pPr>
            <a:r>
              <a:rPr lang="de-DE" sz="2800" b="0" u="none" strike="noStrike">
                <a:solidFill>
                  <a:schemeClr val="lt1"/>
                </a:solidFill>
                <a:effectLst/>
                <a:uFillTx/>
                <a:latin typeface="Arial"/>
              </a:rPr>
              <a:t>Argumente 4</a:t>
            </a:r>
            <a:br>
              <a:rPr sz="2800"/>
            </a:br>
            <a:endParaRPr lang="de-DE" sz="2800" b="0" u="none" strike="noStrike">
              <a:solidFill>
                <a:srgbClr val="006B8F"/>
              </a:solidFill>
              <a:effectLst/>
              <a:uFillTx/>
              <a:latin typeface="Arial"/>
            </a:endParaRPr>
          </a:p>
        </p:txBody>
      </p:sp>
    </p:spTree>
  </p:cSld>
  <p:clrMapOvr>
    <a:masterClrMapping/>
  </p:clrMapOvr>
</p:sld>
</file>

<file path=ppt/theme/theme1.xml><?xml version="1.0" encoding="utf-8"?>
<a:theme xmlns:a="http://schemas.openxmlformats.org/drawingml/2006/main" name="SK:KK_Masterfolie">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SK:KK_Masterfolie">
  <a:themeElements>
    <a:clrScheme name="Larissa">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Difu_4-3_Design</Template>
  <TotalTime>0</TotalTime>
  <Words>798</Words>
  <Application>Microsoft Office PowerPoint</Application>
  <PresentationFormat>Bildschirmpräsentation (4:3)</PresentationFormat>
  <Paragraphs>41</Paragraphs>
  <Slides>7</Slides>
  <Notes>0</Notes>
  <HiddenSlides>0</HiddenSlides>
  <MMClips>0</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7</vt:i4>
      </vt:variant>
    </vt:vector>
  </HeadingPairs>
  <TitlesOfParts>
    <vt:vector size="13" baseType="lpstr">
      <vt:lpstr>Arial</vt:lpstr>
      <vt:lpstr>Calibri</vt:lpstr>
      <vt:lpstr>Symbol</vt:lpstr>
      <vt:lpstr>Wingdings</vt:lpstr>
      <vt:lpstr>SK:KK_Masterfolie</vt:lpstr>
      <vt:lpstr>SK:KK_Masterfolie</vt:lpstr>
      <vt:lpstr>Argumentationshilfe für den Bau von Fahrradabstellanlagen aus Klimaschutzperspektive</vt:lpstr>
      <vt:lpstr>Argumente 4 </vt:lpstr>
      <vt:lpstr>PowerPoint-Präsentation</vt:lpstr>
      <vt:lpstr>Argumente 4 </vt:lpstr>
      <vt:lpstr>PowerPoint-Präsentation</vt:lpstr>
      <vt:lpstr>PowerPoint-Präsentation</vt:lpstr>
      <vt:lpstr>Argumente 4 </vt:lpstr>
    </vt:vector>
  </TitlesOfParts>
  <Company>difu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Reif-Dietzel</dc:creator>
  <dc:description/>
  <cp:lastModifiedBy>Susanne Müller</cp:lastModifiedBy>
  <cp:revision>1477</cp:revision>
  <cp:lastPrinted>2018-11-26T12:46:39Z</cp:lastPrinted>
  <dcterms:created xsi:type="dcterms:W3CDTF">2018-02-07T15:15:32Z</dcterms:created>
  <dcterms:modified xsi:type="dcterms:W3CDTF">2026-03-03T14:54:35Z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Bildschirmpräsentation (4:3)</vt:lpwstr>
  </property>
  <property fmtid="{D5CDD505-2E9C-101B-9397-08002B2CF9AE}" pid="3" name="Slides">
    <vt:i4>7</vt:i4>
  </property>
</Properties>
</file>