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794500" cy="9931400"/>
  <p:defaultTextStyle>
    <a:defPPr>
      <a:defRPr lang="de-DE"/>
    </a:defPPr>
    <a:lvl1pPr algn="l" rtl="0">
      <a:spcBef>
        <a:spcPts val="0"/>
      </a:spcBef>
      <a:spcAft>
        <a:spcPts val="0"/>
      </a:spcAft>
      <a:defRPr>
        <a:solidFill>
          <a:schemeClr val="tx1"/>
        </a:solidFill>
        <a:latin typeface="Calibri"/>
        <a:ea typeface="+mn-ea"/>
        <a:cs typeface="+mn-cs"/>
      </a:defRPr>
    </a:lvl1pPr>
    <a:lvl2pPr marL="457200" algn="l" rtl="0">
      <a:spcBef>
        <a:spcPts val="0"/>
      </a:spcBef>
      <a:spcAft>
        <a:spcPts val="0"/>
      </a:spcAft>
      <a:defRPr>
        <a:solidFill>
          <a:schemeClr val="tx1"/>
        </a:solidFill>
        <a:latin typeface="Calibri"/>
        <a:ea typeface="+mn-ea"/>
        <a:cs typeface="+mn-cs"/>
      </a:defRPr>
    </a:lvl2pPr>
    <a:lvl3pPr marL="914400" algn="l" rtl="0">
      <a:spcBef>
        <a:spcPts val="0"/>
      </a:spcBef>
      <a:spcAft>
        <a:spcPts val="0"/>
      </a:spcAft>
      <a:defRPr>
        <a:solidFill>
          <a:schemeClr val="tx1"/>
        </a:solidFill>
        <a:latin typeface="Calibri"/>
        <a:ea typeface="+mn-ea"/>
        <a:cs typeface="+mn-cs"/>
      </a:defRPr>
    </a:lvl3pPr>
    <a:lvl4pPr marL="1371600" algn="l" rtl="0">
      <a:spcBef>
        <a:spcPts val="0"/>
      </a:spcBef>
      <a:spcAft>
        <a:spcPts val="0"/>
      </a:spcAft>
      <a:defRPr>
        <a:solidFill>
          <a:schemeClr val="tx1"/>
        </a:solidFill>
        <a:latin typeface="Calibri"/>
        <a:ea typeface="+mn-ea"/>
        <a:cs typeface="+mn-cs"/>
      </a:defRPr>
    </a:lvl4pPr>
    <a:lvl5pPr marL="1828800" algn="l" rtl="0">
      <a:spcBef>
        <a:spcPts val="0"/>
      </a:spcBef>
      <a:spcAft>
        <a:spcPts val="0"/>
      </a:spcAft>
      <a:defRPr>
        <a:solidFill>
          <a:schemeClr val="tx1"/>
        </a:solidFill>
        <a:latin typeface="Calibri"/>
        <a:ea typeface="+mn-ea"/>
        <a:cs typeface="+mn-cs"/>
      </a:defRPr>
    </a:lvl5pPr>
    <a:lvl6pPr marL="2286000" algn="l" defTabSz="914400" rtl="0">
      <a:defRPr>
        <a:solidFill>
          <a:schemeClr val="tx1"/>
        </a:solidFill>
        <a:latin typeface="Calibri"/>
        <a:ea typeface="+mn-ea"/>
        <a:cs typeface="+mn-cs"/>
      </a:defRPr>
    </a:lvl6pPr>
    <a:lvl7pPr marL="2743200" algn="l" defTabSz="914400" rtl="0">
      <a:defRPr>
        <a:solidFill>
          <a:schemeClr val="tx1"/>
        </a:solidFill>
        <a:latin typeface="Calibri"/>
        <a:ea typeface="+mn-ea"/>
        <a:cs typeface="+mn-cs"/>
      </a:defRPr>
    </a:lvl7pPr>
    <a:lvl8pPr marL="3200400" algn="l" defTabSz="914400" rtl="0">
      <a:defRPr>
        <a:solidFill>
          <a:schemeClr val="tx1"/>
        </a:solidFill>
        <a:latin typeface="Calibri"/>
        <a:ea typeface="+mn-ea"/>
        <a:cs typeface="+mn-cs"/>
      </a:defRPr>
    </a:lvl8pPr>
    <a:lvl9pPr marL="3657600" algn="l" defTabSz="914400" rtl="0">
      <a:defRPr>
        <a:solidFill>
          <a:schemeClr val="tx1"/>
        </a:solidFill>
        <a:latin typeface="Calibri"/>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fill>
          <a:solidFill>
            <a:schemeClr val="accent1">
              <a:tint val="40000"/>
            </a:schemeClr>
          </a:solidFill>
        </a:fill>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prstClr val="black"/>
        </a:fontRef>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76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bwMode="auto">
        <a:xfrm>
          <a:off x="0" y="0"/>
          <a:ext cx="0" cy="0"/>
          <a:chOff x="0" y="0"/>
          <a:chExt cx="0" cy="0"/>
        </a:xfrm>
      </p:grpSpPr>
      <p:sp>
        <p:nvSpPr>
          <p:cNvPr id="1701797280" name="Kopfzeilenplatzhalter 1"/>
          <p:cNvSpPr>
            <a:spLocks noGrp="1"/>
          </p:cNvSpPr>
          <p:nvPr>
            <p:ph type="hdr" sz="quarter"/>
          </p:nvPr>
        </p:nvSpPr>
        <p:spPr bwMode="auto">
          <a:xfrm>
            <a:off x="0" y="0"/>
            <a:ext cx="2944813" cy="496888"/>
          </a:xfrm>
          <a:prstGeom prst="rect">
            <a:avLst/>
          </a:prstGeom>
        </p:spPr>
        <p:txBody>
          <a:bodyPr vert="horz" lIns="91440" tIns="45720" rIns="91440" bIns="45720" rtlCol="0"/>
          <a:lstStyle>
            <a:lvl1pPr algn="l">
              <a:spcBef>
                <a:spcPts val="0"/>
              </a:spcBef>
              <a:spcAft>
                <a:spcPts val="0"/>
              </a:spcAft>
              <a:defRPr sz="1200">
                <a:latin typeface="+mn-lt"/>
              </a:defRPr>
            </a:lvl1pPr>
          </a:lstStyle>
          <a:p>
            <a:pPr>
              <a:defRPr/>
            </a:pPr>
            <a:endParaRPr lang="de-DE"/>
          </a:p>
        </p:txBody>
      </p:sp>
      <p:sp>
        <p:nvSpPr>
          <p:cNvPr id="176906131" name="Datumsplatzhalter 2"/>
          <p:cNvSpPr>
            <a:spLocks noGrp="1"/>
          </p:cNvSpPr>
          <p:nvPr>
            <p:ph type="dt" idx="1"/>
          </p:nvPr>
        </p:nvSpPr>
        <p:spPr bwMode="auto">
          <a:xfrm>
            <a:off x="3848100" y="0"/>
            <a:ext cx="2944813" cy="496888"/>
          </a:xfrm>
          <a:prstGeom prst="rect">
            <a:avLst/>
          </a:prstGeom>
        </p:spPr>
        <p:txBody>
          <a:bodyPr vert="horz" lIns="91440" tIns="45720" rIns="91440" bIns="45720" rtlCol="0"/>
          <a:lstStyle>
            <a:lvl1pPr algn="r">
              <a:spcBef>
                <a:spcPts val="0"/>
              </a:spcBef>
              <a:spcAft>
                <a:spcPts val="0"/>
              </a:spcAft>
              <a:defRPr sz="1200">
                <a:latin typeface="+mn-lt"/>
              </a:defRPr>
            </a:lvl1pPr>
          </a:lstStyle>
          <a:p>
            <a:pPr>
              <a:defRPr/>
            </a:pPr>
            <a:fld id="{DC3C1315-B125-4724-A7A2-ECEE3304E0DA}" type="datetimeFigureOut">
              <a:rPr lang="de-DE"/>
              <a:t>02.12.2025</a:t>
            </a:fld>
            <a:endParaRPr lang="de-DE"/>
          </a:p>
        </p:txBody>
      </p:sp>
      <p:sp>
        <p:nvSpPr>
          <p:cNvPr id="339513796" name="Folienbildplatzhalter 3"/>
          <p:cNvSpPr>
            <a:spLocks noGrp="1" noRot="1" noChangeAspect="1"/>
          </p:cNvSpPr>
          <p:nvPr>
            <p:ph type="sldImg" idx="2"/>
          </p:nvPr>
        </p:nvSpPr>
        <p:spPr bwMode="auto">
          <a:xfrm>
            <a:off x="914400" y="744538"/>
            <a:ext cx="4965700" cy="3724275"/>
          </a:xfrm>
          <a:prstGeom prst="rect">
            <a:avLst/>
          </a:prstGeom>
          <a:noFill/>
          <a:ln w="12700">
            <a:solidFill>
              <a:prstClr val="black"/>
            </a:solidFill>
          </a:ln>
        </p:spPr>
        <p:txBody>
          <a:bodyPr vert="horz" lIns="91440" tIns="45720" rIns="91440" bIns="45720" rtlCol="0" anchor="ctr"/>
          <a:lstStyle/>
          <a:p>
            <a:pPr lvl="0">
              <a:defRPr/>
            </a:pPr>
            <a:endParaRPr lang="de-DE"/>
          </a:p>
        </p:txBody>
      </p:sp>
      <p:sp>
        <p:nvSpPr>
          <p:cNvPr id="1350060861" name="Notizenplatzhalter 4"/>
          <p:cNvSpPr>
            <a:spLocks noGrp="1"/>
          </p:cNvSpPr>
          <p:nvPr>
            <p:ph type="body" sz="quarter" idx="3"/>
          </p:nvPr>
        </p:nvSpPr>
        <p:spPr bwMode="auto">
          <a:xfrm>
            <a:off x="679450" y="4718050"/>
            <a:ext cx="5435600" cy="4468813"/>
          </a:xfrm>
          <a:prstGeom prst="rect">
            <a:avLst/>
          </a:prstGeom>
        </p:spPr>
        <p:txBody>
          <a:bodyPr vert="horz" lIns="91440" tIns="45720" rIns="91440" bIns="45720" rtlCol="0"/>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239479097" name="Fußzeilenplatzhalter 5"/>
          <p:cNvSpPr>
            <a:spLocks noGrp="1"/>
          </p:cNvSpPr>
          <p:nvPr>
            <p:ph type="ftr" sz="quarter" idx="4"/>
          </p:nvPr>
        </p:nvSpPr>
        <p:spPr bwMode="auto">
          <a:xfrm>
            <a:off x="0" y="9432925"/>
            <a:ext cx="2944813" cy="496888"/>
          </a:xfrm>
          <a:prstGeom prst="rect">
            <a:avLst/>
          </a:prstGeom>
        </p:spPr>
        <p:txBody>
          <a:bodyPr vert="horz" lIns="91440" tIns="45720" rIns="91440" bIns="45720" rtlCol="0" anchor="b"/>
          <a:lstStyle>
            <a:lvl1pPr algn="l">
              <a:spcBef>
                <a:spcPts val="0"/>
              </a:spcBef>
              <a:spcAft>
                <a:spcPts val="0"/>
              </a:spcAft>
              <a:defRPr sz="1200">
                <a:latin typeface="+mn-lt"/>
              </a:defRPr>
            </a:lvl1pPr>
          </a:lstStyle>
          <a:p>
            <a:pPr>
              <a:defRPr/>
            </a:pPr>
            <a:endParaRPr lang="de-DE"/>
          </a:p>
        </p:txBody>
      </p:sp>
      <p:sp>
        <p:nvSpPr>
          <p:cNvPr id="1553703370" name="Foliennummernplatzhalter 6"/>
          <p:cNvSpPr>
            <a:spLocks noGrp="1"/>
          </p:cNvSpPr>
          <p:nvPr>
            <p:ph type="sldNum" sz="quarter" idx="5"/>
          </p:nvPr>
        </p:nvSpPr>
        <p:spPr bwMode="auto">
          <a:xfrm>
            <a:off x="3848100" y="9432925"/>
            <a:ext cx="2944813" cy="496888"/>
          </a:xfrm>
          <a:prstGeom prst="rect">
            <a:avLst/>
          </a:prstGeom>
        </p:spPr>
        <p:txBody>
          <a:bodyPr vert="horz" lIns="91440" tIns="45720" rIns="91440" bIns="45720" rtlCol="0" anchor="b"/>
          <a:lstStyle>
            <a:lvl1pPr algn="r">
              <a:spcBef>
                <a:spcPts val="0"/>
              </a:spcBef>
              <a:spcAft>
                <a:spcPts val="0"/>
              </a:spcAft>
              <a:defRPr sz="1200">
                <a:latin typeface="+mn-lt"/>
              </a:defRPr>
            </a:lvl1pPr>
          </a:lstStyle>
          <a:p>
            <a:pPr>
              <a:defRPr/>
            </a:pPr>
            <a:fld id="{83FF9E35-E55E-4E49-BC7B-1CB4791E2A31}" type="slidenum">
              <a:rPr lang="de-DE"/>
              <a:t>‹Nr.›</a:t>
            </a:fld>
            <a:endParaRPr lang="de-DE"/>
          </a:p>
        </p:txBody>
      </p:sp>
    </p:spTree>
  </p:cSld>
  <p:clrMap bg1="lt1" tx1="dk1" bg2="lt2" tx2="dk2" accent1="accent1" accent2="accent2" accent3="accent3" accent4="accent4" accent5="accent5" accent6="accent6" hlink="hlink" folHlink="folHlink"/>
  <p:notesStyle>
    <a:lvl1pPr algn="l" rtl="0">
      <a:spcBef>
        <a:spcPts val="0"/>
      </a:spcBef>
      <a:spcAft>
        <a:spcPts val="0"/>
      </a:spcAft>
      <a:defRPr sz="1200">
        <a:solidFill>
          <a:schemeClr val="tx1"/>
        </a:solidFill>
        <a:latin typeface="+mn-lt"/>
        <a:ea typeface="+mn-ea"/>
        <a:cs typeface="+mn-cs"/>
      </a:defRPr>
    </a:lvl1pPr>
    <a:lvl2pPr marL="457200" algn="l" rtl="0">
      <a:spcBef>
        <a:spcPts val="0"/>
      </a:spcBef>
      <a:spcAft>
        <a:spcPts val="0"/>
      </a:spcAft>
      <a:defRPr sz="1200">
        <a:solidFill>
          <a:schemeClr val="tx1"/>
        </a:solidFill>
        <a:latin typeface="+mn-lt"/>
        <a:ea typeface="+mn-ea"/>
        <a:cs typeface="+mn-cs"/>
      </a:defRPr>
    </a:lvl2pPr>
    <a:lvl3pPr marL="914400" algn="l" rtl="0">
      <a:spcBef>
        <a:spcPts val="0"/>
      </a:spcBef>
      <a:spcAft>
        <a:spcPts val="0"/>
      </a:spcAft>
      <a:defRPr sz="1200">
        <a:solidFill>
          <a:schemeClr val="tx1"/>
        </a:solidFill>
        <a:latin typeface="+mn-lt"/>
        <a:ea typeface="+mn-ea"/>
        <a:cs typeface="+mn-cs"/>
      </a:defRPr>
    </a:lvl3pPr>
    <a:lvl4pPr marL="1371600" algn="l" rtl="0">
      <a:spcBef>
        <a:spcPts val="0"/>
      </a:spcBef>
      <a:spcAft>
        <a:spcPts val="0"/>
      </a:spcAft>
      <a:defRPr sz="1200">
        <a:solidFill>
          <a:schemeClr val="tx1"/>
        </a:solidFill>
        <a:latin typeface="+mn-lt"/>
        <a:ea typeface="+mn-ea"/>
        <a:cs typeface="+mn-cs"/>
      </a:defRPr>
    </a:lvl4pPr>
    <a:lvl5pPr marL="1828800" algn="l" rtl="0">
      <a:spcBef>
        <a:spcPts val="0"/>
      </a:spcBef>
      <a:spcAft>
        <a:spcPts val="0"/>
      </a:spcAft>
      <a:defRPr sz="1200">
        <a:solidFill>
          <a:schemeClr val="tx1"/>
        </a:solidFill>
        <a:latin typeface="+mn-lt"/>
        <a:ea typeface="+mn-ea"/>
        <a:cs typeface="+mn-cs"/>
      </a:defRPr>
    </a:lvl5pPr>
    <a:lvl6pPr marL="2286000" algn="l" defTabSz="914400" rtl="0">
      <a:defRPr sz="1200">
        <a:solidFill>
          <a:schemeClr val="tx1"/>
        </a:solidFill>
        <a:latin typeface="+mn-lt"/>
        <a:ea typeface="+mn-ea"/>
        <a:cs typeface="+mn-cs"/>
      </a:defRPr>
    </a:lvl6pPr>
    <a:lvl7pPr marL="2743200" algn="l" defTabSz="914400" rtl="0">
      <a:defRPr sz="1200">
        <a:solidFill>
          <a:schemeClr val="tx1"/>
        </a:solidFill>
        <a:latin typeface="+mn-lt"/>
        <a:ea typeface="+mn-ea"/>
        <a:cs typeface="+mn-cs"/>
      </a:defRPr>
    </a:lvl7pPr>
    <a:lvl8pPr marL="3200400" algn="l" defTabSz="914400" rtl="0">
      <a:defRPr sz="1200">
        <a:solidFill>
          <a:schemeClr val="tx1"/>
        </a:solidFill>
        <a:latin typeface="+mn-lt"/>
        <a:ea typeface="+mn-ea"/>
        <a:cs typeface="+mn-cs"/>
      </a:defRPr>
    </a:lvl8pPr>
    <a:lvl9pPr marL="3657600" algn="l" defTabSz="914400" rtl="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033011830" name="Slide Image Placeholder 1"/>
          <p:cNvSpPr>
            <a:spLocks noGrp="1" noRot="1" noChangeAspect="1"/>
          </p:cNvSpPr>
          <p:nvPr>
            <p:ph type="sldImg"/>
          </p:nvPr>
        </p:nvSpPr>
        <p:spPr bwMode="auto"/>
      </p:sp>
      <p:sp>
        <p:nvSpPr>
          <p:cNvPr id="870626650" name="Notes Placeholder 2"/>
          <p:cNvSpPr>
            <a:spLocks noGrp="1"/>
          </p:cNvSpPr>
          <p:nvPr>
            <p:ph type="body" idx="1"/>
          </p:nvPr>
        </p:nvSpPr>
        <p:spPr bwMode="auto"/>
        <p:txBody>
          <a:bodyPr/>
          <a:lstStyle/>
          <a:p>
            <a:pPr>
              <a:defRPr/>
            </a:pPr>
            <a:endParaRPr/>
          </a:p>
        </p:txBody>
      </p:sp>
      <p:sp>
        <p:nvSpPr>
          <p:cNvPr id="1033234935" name="Slide Number Placeholder 3"/>
          <p:cNvSpPr>
            <a:spLocks noGrp="1"/>
          </p:cNvSpPr>
          <p:nvPr>
            <p:ph type="sldNum" sz="quarter" idx="10"/>
          </p:nvPr>
        </p:nvSpPr>
        <p:spPr bwMode="auto"/>
        <p:txBody>
          <a:bodyPr/>
          <a:lstStyle/>
          <a:p>
            <a:pPr>
              <a:defRPr/>
            </a:pPr>
            <a:fld id="{C71FECFC-123D-0751-B701-349B5ED90507}" type="slidenum">
              <a:rP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01977657" name="Slide Image Placeholder 1"/>
          <p:cNvSpPr>
            <a:spLocks noGrp="1" noRot="1" noChangeAspect="1"/>
          </p:cNvSpPr>
          <p:nvPr>
            <p:ph type="sldImg"/>
          </p:nvPr>
        </p:nvSpPr>
        <p:spPr bwMode="auto"/>
      </p:sp>
      <p:sp>
        <p:nvSpPr>
          <p:cNvPr id="180655501" name="Notes Placeholder 2"/>
          <p:cNvSpPr>
            <a:spLocks noGrp="1"/>
          </p:cNvSpPr>
          <p:nvPr>
            <p:ph type="body" idx="1"/>
          </p:nvPr>
        </p:nvSpPr>
        <p:spPr bwMode="auto"/>
        <p:txBody>
          <a:bodyPr/>
          <a:lstStyle/>
          <a:p>
            <a:pPr>
              <a:defRPr/>
            </a:pPr>
            <a:endParaRPr/>
          </a:p>
        </p:txBody>
      </p:sp>
      <p:sp>
        <p:nvSpPr>
          <p:cNvPr id="2101985246" name="Slide Number Placeholder 3"/>
          <p:cNvSpPr>
            <a:spLocks noGrp="1"/>
          </p:cNvSpPr>
          <p:nvPr>
            <p:ph type="sldNum" sz="quarter" idx="10"/>
          </p:nvPr>
        </p:nvSpPr>
        <p:spPr bwMode="auto"/>
        <p:txBody>
          <a:bodyPr/>
          <a:lstStyle/>
          <a:p>
            <a:pPr>
              <a:defRPr/>
            </a:pPr>
            <a:fld id="{519A5961-BE4B-117A-6C21-E44FDE2C9E6C}" type="slidenum">
              <a:r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751762964" name="Slide Image Placeholder 1"/>
          <p:cNvSpPr>
            <a:spLocks noGrp="1" noRot="1" noChangeAspect="1"/>
          </p:cNvSpPr>
          <p:nvPr>
            <p:ph type="sldImg"/>
          </p:nvPr>
        </p:nvSpPr>
        <p:spPr bwMode="auto"/>
      </p:sp>
      <p:sp>
        <p:nvSpPr>
          <p:cNvPr id="1425283170" name="Notes Placeholder 2"/>
          <p:cNvSpPr>
            <a:spLocks noGrp="1"/>
          </p:cNvSpPr>
          <p:nvPr>
            <p:ph type="body" idx="1"/>
          </p:nvPr>
        </p:nvSpPr>
        <p:spPr bwMode="auto"/>
        <p:txBody>
          <a:bodyPr/>
          <a:lstStyle/>
          <a:p>
            <a:pPr>
              <a:defRPr/>
            </a:pPr>
            <a:endParaRPr/>
          </a:p>
        </p:txBody>
      </p:sp>
      <p:sp>
        <p:nvSpPr>
          <p:cNvPr id="588930555" name="Slide Number Placeholder 3"/>
          <p:cNvSpPr>
            <a:spLocks noGrp="1"/>
          </p:cNvSpPr>
          <p:nvPr>
            <p:ph type="sldNum" sz="quarter" idx="10"/>
          </p:nvPr>
        </p:nvSpPr>
        <p:spPr bwMode="auto"/>
        <p:txBody>
          <a:bodyPr/>
          <a:lstStyle/>
          <a:p>
            <a:pPr>
              <a:defRPr/>
            </a:pPr>
            <a:fld id="{4561ED00-1A75-48B4-B816-F3A0A23D4408}" type="slidenum">
              <a:r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72395637" name="Slide Image Placeholder 1"/>
          <p:cNvSpPr>
            <a:spLocks noGrp="1" noRot="1" noChangeAspect="1"/>
          </p:cNvSpPr>
          <p:nvPr>
            <p:ph type="sldImg"/>
          </p:nvPr>
        </p:nvSpPr>
        <p:spPr bwMode="auto"/>
      </p:sp>
      <p:sp>
        <p:nvSpPr>
          <p:cNvPr id="227421844" name="Notes Placeholder 2"/>
          <p:cNvSpPr>
            <a:spLocks noGrp="1"/>
          </p:cNvSpPr>
          <p:nvPr>
            <p:ph type="body" idx="1"/>
          </p:nvPr>
        </p:nvSpPr>
        <p:spPr bwMode="auto"/>
        <p:txBody>
          <a:bodyPr/>
          <a:lstStyle/>
          <a:p>
            <a:pPr>
              <a:defRPr/>
            </a:pPr>
            <a:endParaRPr/>
          </a:p>
        </p:txBody>
      </p:sp>
      <p:sp>
        <p:nvSpPr>
          <p:cNvPr id="308037122" name="Slide Number Placeholder 3"/>
          <p:cNvSpPr>
            <a:spLocks noGrp="1"/>
          </p:cNvSpPr>
          <p:nvPr>
            <p:ph type="sldNum" sz="quarter" idx="10"/>
          </p:nvPr>
        </p:nvSpPr>
        <p:spPr bwMode="auto"/>
        <p:txBody>
          <a:bodyPr/>
          <a:lstStyle/>
          <a:p>
            <a:pPr>
              <a:defRPr/>
            </a:pPr>
            <a:fld id="{D13D2355-74A6-4A5A-2504-E4E86294174D}" type="slidenum">
              <a:r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749008148" name="Slide Image Placeholder 1"/>
          <p:cNvSpPr>
            <a:spLocks noGrp="1" noRot="1" noChangeAspect="1"/>
          </p:cNvSpPr>
          <p:nvPr>
            <p:ph type="sldImg"/>
          </p:nvPr>
        </p:nvSpPr>
        <p:spPr bwMode="auto"/>
      </p:sp>
      <p:sp>
        <p:nvSpPr>
          <p:cNvPr id="144103323" name="Notes Placeholder 2"/>
          <p:cNvSpPr>
            <a:spLocks noGrp="1"/>
          </p:cNvSpPr>
          <p:nvPr>
            <p:ph type="body" idx="1"/>
          </p:nvPr>
        </p:nvSpPr>
        <p:spPr bwMode="auto"/>
        <p:txBody>
          <a:bodyPr/>
          <a:lstStyle/>
          <a:p>
            <a:pPr>
              <a:defRPr/>
            </a:pPr>
            <a:endParaRPr/>
          </a:p>
        </p:txBody>
      </p:sp>
      <p:sp>
        <p:nvSpPr>
          <p:cNvPr id="362984182" name="Slide Number Placeholder 3"/>
          <p:cNvSpPr>
            <a:spLocks noGrp="1"/>
          </p:cNvSpPr>
          <p:nvPr>
            <p:ph type="sldNum" sz="quarter" idx="10"/>
          </p:nvPr>
        </p:nvSpPr>
        <p:spPr bwMode="auto"/>
        <p:txBody>
          <a:bodyPr/>
          <a:lstStyle/>
          <a:p>
            <a:pPr>
              <a:defRPr/>
            </a:pPr>
            <a:fld id="{BF7DF683-289E-BB3E-D9D5-61EB72AC9686}" type="slidenum">
              <a:r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153492454" name="Slide Image Placeholder 1"/>
          <p:cNvSpPr>
            <a:spLocks noGrp="1" noRot="1" noChangeAspect="1"/>
          </p:cNvSpPr>
          <p:nvPr>
            <p:ph type="sldImg"/>
          </p:nvPr>
        </p:nvSpPr>
        <p:spPr bwMode="auto"/>
      </p:sp>
      <p:sp>
        <p:nvSpPr>
          <p:cNvPr id="664948105" name="Notes Placeholder 2"/>
          <p:cNvSpPr>
            <a:spLocks noGrp="1"/>
          </p:cNvSpPr>
          <p:nvPr>
            <p:ph type="body" idx="1"/>
          </p:nvPr>
        </p:nvSpPr>
        <p:spPr bwMode="auto"/>
        <p:txBody>
          <a:bodyPr/>
          <a:lstStyle/>
          <a:p>
            <a:pPr>
              <a:defRPr/>
            </a:pPr>
            <a:endParaRPr/>
          </a:p>
        </p:txBody>
      </p:sp>
      <p:sp>
        <p:nvSpPr>
          <p:cNvPr id="422978330" name="Slide Number Placeholder 3"/>
          <p:cNvSpPr>
            <a:spLocks noGrp="1"/>
          </p:cNvSpPr>
          <p:nvPr>
            <p:ph type="sldNum" sz="quarter" idx="10"/>
          </p:nvPr>
        </p:nvSpPr>
        <p:spPr bwMode="auto"/>
        <p:txBody>
          <a:bodyPr/>
          <a:lstStyle/>
          <a:p>
            <a:pPr>
              <a:defRPr/>
            </a:pPr>
            <a:fld id="{0FD5D44E-F2EB-061A-8387-E60EF33DDA00}" type="slidenum">
              <a:rPr/>
              <a:t>6</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20.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20.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9.jp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7.png"/><Relationship Id="rId1" Type="http://schemas.openxmlformats.org/officeDocument/2006/relationships/slideMaster" Target="../slideMasters/slideMaster1.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 Id="rId9" Type="http://schemas.openxmlformats.org/officeDocument/2006/relationships/image" Target="../media/image20.png"/></Relationships>
</file>

<file path=ppt/slideLayouts/_rels/slideLayout42.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 Id="rId9" Type="http://schemas.openxmlformats.org/officeDocument/2006/relationships/image" Target="../media/image12.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K:KK_Titelchart_vierzeilig">
    <p:spTree>
      <p:nvGrpSpPr>
        <p:cNvPr id="1" name=""/>
        <p:cNvGrpSpPr/>
        <p:nvPr/>
      </p:nvGrpSpPr>
      <p:grpSpPr bwMode="auto">
        <a:xfrm>
          <a:off x="0" y="0"/>
          <a:ext cx="0" cy="0"/>
          <a:chOff x="0" y="0"/>
          <a:chExt cx="0" cy="0"/>
        </a:xfrm>
      </p:grpSpPr>
      <p:pic>
        <p:nvPicPr>
          <p:cNvPr id="448717380" name="Bild 12"/>
          <p:cNvPicPr>
            <a:picLocks noChangeAspect="1"/>
          </p:cNvPicPr>
          <p:nvPr userDrawn="1"/>
        </p:nvPicPr>
        <p:blipFill>
          <a:blip r:embed="rId2"/>
          <a:srcRect t="-6525"/>
          <a:stretch/>
        </p:blipFill>
        <p:spPr bwMode="auto">
          <a:xfrm>
            <a:off x="-14288" y="-1503363"/>
            <a:ext cx="9266238" cy="7385051"/>
          </a:xfrm>
          <a:prstGeom prst="rect">
            <a:avLst/>
          </a:prstGeom>
          <a:noFill/>
          <a:ln>
            <a:noFill/>
          </a:ln>
        </p:spPr>
      </p:pic>
      <p:cxnSp>
        <p:nvCxnSpPr>
          <p:cNvPr id="1539312533" name="Gerade Verbindung 10"/>
          <p:cNvCxnSpPr/>
          <p:nvPr userDrawn="1"/>
        </p:nvCxnSpPr>
        <p:spPr bwMode="auto">
          <a:xfrm>
            <a:off x="1544638" y="4076699"/>
            <a:ext cx="1789112" cy="0"/>
          </a:xfrm>
          <a:prstGeom prst="line">
            <a:avLst/>
          </a:prstGeom>
          <a:ln w="25400">
            <a:solidFill>
              <a:srgbClr val="FFF147"/>
            </a:solidFill>
          </a:ln>
        </p:spPr>
        <p:style>
          <a:lnRef idx="1">
            <a:schemeClr val="accent1"/>
          </a:lnRef>
          <a:fillRef idx="0">
            <a:schemeClr val="accent1"/>
          </a:fillRef>
          <a:effectRef idx="0">
            <a:schemeClr val="accent1"/>
          </a:effectRef>
          <a:fontRef idx="minor">
            <a:schemeClr val="tx1"/>
          </a:fontRef>
        </p:style>
      </p:cxnSp>
      <p:sp>
        <p:nvSpPr>
          <p:cNvPr id="434489938" name="Freihandform 5"/>
          <p:cNvSpPr/>
          <p:nvPr userDrawn="1"/>
        </p:nvSpPr>
        <p:spPr bwMode="auto">
          <a:xfrm>
            <a:off x="658813" y="765175"/>
            <a:ext cx="6721475" cy="331788"/>
          </a:xfrm>
          <a:custGeom>
            <a:avLst/>
            <a:gdLst>
              <a:gd name="connsiteX0" fmla="*/ 5092931 w 5092931"/>
              <a:gd name="connsiteY0" fmla="*/ 332509 h 332509"/>
              <a:gd name="connsiteX1" fmla="*/ 5092931 w 5092931"/>
              <a:gd name="connsiteY1" fmla="*/ 0 h 332509"/>
              <a:gd name="connsiteX2" fmla="*/ 0 w 5092931"/>
              <a:gd name="connsiteY2" fmla="*/ 0 h 332509"/>
            </a:gdLst>
            <a:ahLst/>
            <a:cxnLst>
              <a:cxn ang="0">
                <a:pos x="connsiteX0" y="connsiteY0"/>
              </a:cxn>
              <a:cxn ang="0">
                <a:pos x="connsiteX1" y="connsiteY1"/>
              </a:cxn>
              <a:cxn ang="0">
                <a:pos x="connsiteX2" y="connsiteY2"/>
              </a:cxn>
            </a:cxnLst>
            <a:rect l="l" t="t" r="r" b="b"/>
            <a:pathLst>
              <a:path w="5092931" h="332509" extrusionOk="0">
                <a:moveTo>
                  <a:pt x="5092931" y="332509"/>
                </a:moveTo>
                <a:lnTo>
                  <a:pt x="5092931" y="0"/>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450988642" name="Freihandform 6"/>
          <p:cNvSpPr/>
          <p:nvPr userDrawn="1"/>
        </p:nvSpPr>
        <p:spPr bwMode="auto">
          <a:xfrm>
            <a:off x="658813" y="765175"/>
            <a:ext cx="6721475" cy="43116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extrusionOk="0">
                <a:moveTo>
                  <a:pt x="5167993" y="2302328"/>
                </a:moveTo>
                <a:lnTo>
                  <a:pt x="5167993" y="3641271"/>
                </a:lnTo>
                <a:lnTo>
                  <a:pt x="0" y="3641271"/>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048474442" name="Textfeld 11"/>
          <p:cNvSpPr txBox="1">
            <a:spLocks noChangeArrowheads="1"/>
          </p:cNvSpPr>
          <p:nvPr userDrawn="1"/>
        </p:nvSpPr>
        <p:spPr bwMode="auto">
          <a:xfrm>
            <a:off x="0" y="5602288"/>
            <a:ext cx="2376488" cy="274637"/>
          </a:xfrm>
          <a:prstGeom prst="rect">
            <a:avLst/>
          </a:prstGeom>
          <a:noFill/>
          <a:ln>
            <a:noFill/>
          </a:ln>
        </p:spPr>
        <p:txBody>
          <a:bodyPr lIns="180000" bIns="90000">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r>
              <a:rPr lang="de-DE" sz="900">
                <a:solidFill>
                  <a:schemeClr val="bg1"/>
                </a:solidFill>
                <a:latin typeface="Arial"/>
                <a:cs typeface="Arial"/>
              </a:rPr>
              <a:t>© Vladimir Malyutin / Unsplash</a:t>
            </a:r>
            <a:endParaRPr/>
          </a:p>
        </p:txBody>
      </p:sp>
      <p:grpSp>
        <p:nvGrpSpPr>
          <p:cNvPr id="1047346175" name="Gruppieren 12"/>
          <p:cNvGrpSpPr/>
          <p:nvPr userDrawn="1"/>
        </p:nvGrpSpPr>
        <p:grpSpPr bwMode="auto">
          <a:xfrm>
            <a:off x="5435600" y="5937250"/>
            <a:ext cx="3708400" cy="965200"/>
            <a:chOff x="5436096" y="5903851"/>
            <a:chExt cx="3707904" cy="965193"/>
          </a:xfrm>
        </p:grpSpPr>
        <p:pic>
          <p:nvPicPr>
            <p:cNvPr id="10" name="Grafik 13"/>
            <p:cNvPicPr>
              <a:picLocks noChangeAspect="1"/>
            </p:cNvPicPr>
            <p:nvPr userDrawn="1"/>
          </p:nvPicPr>
          <p:blipFill>
            <a:blip r:embed="rId3">
              <a:extLst>
                <a:ext uri="{96DAC541-7B7A-43D3-8B79-37D633B846F1}">
                  <asvg:svgBlip xmlns:asvg="http://schemas.microsoft.com/office/drawing/2016/SVG/main" r:embed="rId4"/>
                </a:ext>
              </a:extLst>
            </a:blip>
            <a:srcRect l="81712" b="54726"/>
            <a:stretch/>
          </p:blipFill>
          <p:spPr bwMode="auto">
            <a:xfrm>
              <a:off x="8229553" y="5932672"/>
              <a:ext cx="914447" cy="825752"/>
            </a:xfrm>
            <a:prstGeom prst="rect">
              <a:avLst/>
            </a:prstGeom>
            <a:noFill/>
            <a:ln>
              <a:noFill/>
            </a:ln>
          </p:spPr>
        </p:pic>
        <p:pic>
          <p:nvPicPr>
            <p:cNvPr id="11" name="Grafik 14"/>
            <p:cNvPicPr>
              <a:picLocks noChangeAspect="1"/>
            </p:cNvPicPr>
            <p:nvPr userDrawn="1"/>
          </p:nvPicPr>
          <p:blipFill>
            <a:blip r:embed="rId5"/>
            <a:stretch/>
          </p:blipFill>
          <p:spPr bwMode="auto">
            <a:xfrm>
              <a:off x="5436096" y="5903851"/>
              <a:ext cx="1584175" cy="965193"/>
            </a:xfrm>
            <a:prstGeom prst="rect">
              <a:avLst/>
            </a:prstGeom>
            <a:noFill/>
            <a:ln>
              <a:noFill/>
            </a:ln>
          </p:spPr>
        </p:pic>
      </p:grpSp>
      <p:pic>
        <p:nvPicPr>
          <p:cNvPr id="1676102651" name="Grafik 15" descr="Ein Bild, das Schrift, Grafiken, Symbol, Logo enthält.&#10;&#10;Automatisch generierte Beschreibung"/>
          <p:cNvPicPr>
            <a:picLocks noChangeAspect="1"/>
          </p:cNvPicPr>
          <p:nvPr userDrawn="1"/>
        </p:nvPicPr>
        <p:blipFill>
          <a:blip r:embed="rId6"/>
          <a:stretch/>
        </p:blipFill>
        <p:spPr bwMode="auto">
          <a:xfrm>
            <a:off x="6875463" y="6107113"/>
            <a:ext cx="1296987" cy="615950"/>
          </a:xfrm>
          <a:prstGeom prst="rect">
            <a:avLst/>
          </a:prstGeom>
          <a:noFill/>
          <a:ln>
            <a:noFill/>
          </a:ln>
        </p:spPr>
      </p:pic>
      <p:sp>
        <p:nvSpPr>
          <p:cNvPr id="1978876689" name="Textplatzhalter 10"/>
          <p:cNvSpPr>
            <a:spLocks noGrp="1"/>
          </p:cNvSpPr>
          <p:nvPr>
            <p:ph type="body" sz="quarter" idx="10"/>
          </p:nvPr>
        </p:nvSpPr>
        <p:spPr bwMode="auto">
          <a:xfrm>
            <a:off x="1544638" y="1204206"/>
            <a:ext cx="7203826" cy="2482403"/>
          </a:xfrm>
          <a:prstGeom prst="rect">
            <a:avLst/>
          </a:prstGeom>
        </p:spPr>
        <p:txBody>
          <a:bodyPr lIns="0" tIns="0"/>
          <a:lstStyle>
            <a:lvl1pPr marL="0" indent="0">
              <a:lnSpc>
                <a:spcPts val="4600"/>
              </a:lnSpc>
              <a:spcBef>
                <a:spcPts val="0"/>
              </a:spcBef>
              <a:buNone/>
              <a:defRPr sz="4000">
                <a:solidFill>
                  <a:schemeClr val="bg1"/>
                </a:solidFill>
              </a:defRPr>
            </a:lvl1pPr>
          </a:lstStyle>
          <a:p>
            <a:pPr lvl="0">
              <a:defRPr/>
            </a:pPr>
            <a:r>
              <a:rPr lang="de-DE"/>
              <a:t>Formatvorlagen des Textmasters bearbeiten</a:t>
            </a:r>
            <a:endParaRPr/>
          </a:p>
        </p:txBody>
      </p:sp>
      <p:sp>
        <p:nvSpPr>
          <p:cNvPr id="1001841858" name="Textplatzhalter 17"/>
          <p:cNvSpPr>
            <a:spLocks noGrp="1"/>
          </p:cNvSpPr>
          <p:nvPr>
            <p:ph type="body" sz="quarter" idx="11"/>
          </p:nvPr>
        </p:nvSpPr>
        <p:spPr bwMode="auto">
          <a:xfrm>
            <a:off x="1544638" y="4221088"/>
            <a:ext cx="5835674" cy="781262"/>
          </a:xfrm>
          <a:prstGeom prst="rect">
            <a:avLst/>
          </a:prstGeom>
        </p:spPr>
        <p:txBody>
          <a:bodyPr lIns="0" tIns="0" rIns="90000" bIns="46800"/>
          <a:lstStyle>
            <a:lvl1pPr marL="0" marR="0" indent="0" algn="l" defTabSz="914400" rtl="0">
              <a:lnSpc>
                <a:spcPts val="2200"/>
              </a:lnSpc>
              <a:spcBef>
                <a:spcPts val="0"/>
              </a:spcBef>
              <a:spcAft>
                <a:spcPts val="0"/>
              </a:spcAft>
              <a:buClrTx/>
              <a:buSzTx/>
              <a:buFont typeface="Arial"/>
              <a:buNone/>
              <a:defRPr sz="2000" b="1">
                <a:solidFill>
                  <a:schemeClr val="bg1"/>
                </a:solidFill>
              </a:defRPr>
            </a:lvl1pPr>
          </a:lstStyle>
          <a:p>
            <a:pPr lvl="0">
              <a:defRPr/>
            </a:pPr>
            <a:r>
              <a:rPr lang="de-DE"/>
              <a:t>Formatvorlagen des Textmasters bearbeiten</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K:KK_Kapiteltrenner_ohne_Sub__Alternative">
    <p:spTree>
      <p:nvGrpSpPr>
        <p:cNvPr id="1" name=""/>
        <p:cNvGrpSpPr/>
        <p:nvPr/>
      </p:nvGrpSpPr>
      <p:grpSpPr bwMode="auto">
        <a:xfrm>
          <a:off x="0" y="0"/>
          <a:ext cx="0" cy="0"/>
          <a:chOff x="0" y="0"/>
          <a:chExt cx="0" cy="0"/>
        </a:xfrm>
      </p:grpSpPr>
      <p:sp>
        <p:nvSpPr>
          <p:cNvPr id="402699861" name="Freihandform 3"/>
          <p:cNvSpPr/>
          <p:nvPr userDrawn="1"/>
        </p:nvSpPr>
        <p:spPr bwMode="auto">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984216403" name="Freihandform 4"/>
          <p:cNvSpPr/>
          <p:nvPr userDrawn="1"/>
        </p:nvSpPr>
        <p:spPr bwMode="auto">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extrusionOk="0">
                <a:moveTo>
                  <a:pt x="5167993" y="2302328"/>
                </a:moveTo>
                <a:lnTo>
                  <a:pt x="5167993" y="3641271"/>
                </a:lnTo>
                <a:lnTo>
                  <a:pt x="0" y="3641271"/>
                </a:lnTo>
                <a:lnTo>
                  <a:pt x="0" y="0"/>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1308836841" name="Bild 6"/>
          <p:cNvPicPr>
            <a:picLocks noChangeAspect="1"/>
          </p:cNvPicPr>
          <p:nvPr userDrawn="1"/>
        </p:nvPicPr>
        <p:blipFill>
          <a:blip r:embed="rId2"/>
          <a:stretch/>
        </p:blipFill>
        <p:spPr bwMode="auto">
          <a:xfrm>
            <a:off x="258763" y="676275"/>
            <a:ext cx="762000" cy="635000"/>
          </a:xfrm>
          <a:prstGeom prst="rect">
            <a:avLst/>
          </a:prstGeom>
          <a:noFill/>
          <a:ln>
            <a:noFill/>
          </a:ln>
        </p:spPr>
      </p:pic>
      <p:cxnSp>
        <p:nvCxnSpPr>
          <p:cNvPr id="74686767" name="Gerade Verbindung 8"/>
          <p:cNvCxnSpPr/>
          <p:nvPr userDrawn="1"/>
        </p:nvCxnSpPr>
        <p:spPr bwMode="auto">
          <a:xfrm>
            <a:off x="0" y="6424613"/>
            <a:ext cx="9144000"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pic>
        <p:nvPicPr>
          <p:cNvPr id="2044640286" name="Grafik 11"/>
          <p:cNvPicPr>
            <a:picLocks noChangeAspect="1"/>
          </p:cNvPicPr>
          <p:nvPr userDrawn="1"/>
        </p:nvPicPr>
        <p:blipFill>
          <a:blip r:embed="rId3"/>
          <a:stretch/>
        </p:blipFill>
        <p:spPr bwMode="auto">
          <a:xfrm>
            <a:off x="7539038" y="339725"/>
            <a:ext cx="1346200" cy="633413"/>
          </a:xfrm>
          <a:prstGeom prst="rect">
            <a:avLst/>
          </a:prstGeom>
          <a:noFill/>
          <a:ln>
            <a:noFill/>
          </a:ln>
        </p:spPr>
      </p:pic>
      <p:sp>
        <p:nvSpPr>
          <p:cNvPr id="734641161" name="Textplatzhalter 10"/>
          <p:cNvSpPr>
            <a:spLocks noGrp="1"/>
          </p:cNvSpPr>
          <p:nvPr>
            <p:ph type="body" sz="quarter" idx="10"/>
          </p:nvPr>
        </p:nvSpPr>
        <p:spPr bwMode="auto">
          <a:xfrm>
            <a:off x="1544638" y="1879600"/>
            <a:ext cx="6070600" cy="1981448"/>
          </a:xfrm>
          <a:prstGeom prst="rect">
            <a:avLst/>
          </a:prstGeom>
        </p:spPr>
        <p:txBody>
          <a:bodyPr lIns="0" tIns="0" rIns="90000"/>
          <a:lstStyle>
            <a:lvl1pPr marL="0" indent="0">
              <a:lnSpc>
                <a:spcPts val="4140"/>
              </a:lnSpc>
              <a:buNone/>
              <a:defRPr sz="3200">
                <a:solidFill>
                  <a:srgbClr val="006B8F"/>
                </a:solidFill>
              </a:defRPr>
            </a:lvl1pPr>
          </a:lstStyle>
          <a:p>
            <a:pPr lvl="0">
              <a:defRPr/>
            </a:pPr>
            <a:r>
              <a:rPr lang="de-DE"/>
              <a:t>Formatvorlagen des Textmasters bearbeiten</a:t>
            </a:r>
            <a:endParaRPr/>
          </a:p>
        </p:txBody>
      </p:sp>
      <p:sp>
        <p:nvSpPr>
          <p:cNvPr id="3511503" name="Textplatzhalter 3"/>
          <p:cNvSpPr>
            <a:spLocks noGrp="1"/>
          </p:cNvSpPr>
          <p:nvPr>
            <p:ph type="body" sz="quarter" idx="13"/>
          </p:nvPr>
        </p:nvSpPr>
        <p:spPr bwMode="auto">
          <a:xfrm>
            <a:off x="1544638" y="1279550"/>
            <a:ext cx="6070600" cy="349250"/>
          </a:xfrm>
          <a:prstGeom prst="rect">
            <a:avLst/>
          </a:prstGeom>
        </p:spPr>
        <p:txBody>
          <a:bodyPr lIns="0" tIns="0" rIns="0"/>
          <a:lstStyle>
            <a:lvl1pPr marL="0" indent="0" algn="ctr">
              <a:buNone/>
              <a:defRPr sz="2000" b="1">
                <a:solidFill>
                  <a:srgbClr val="006B8F"/>
                </a:solidFill>
              </a:defRPr>
            </a:lvl1pPr>
          </a:lstStyle>
          <a:p>
            <a:pPr lvl="0">
              <a:defRPr/>
            </a:pPr>
            <a:r>
              <a:rPr lang="de-DE"/>
              <a:t>Formatvorlagen des Textmasters bearbeiten</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K:KK_Störer">
    <p:spTree>
      <p:nvGrpSpPr>
        <p:cNvPr id="1" name=""/>
        <p:cNvGrpSpPr/>
        <p:nvPr/>
      </p:nvGrpSpPr>
      <p:grpSpPr bwMode="auto">
        <a:xfrm>
          <a:off x="0" y="0"/>
          <a:ext cx="0" cy="0"/>
          <a:chOff x="0" y="0"/>
          <a:chExt cx="0" cy="0"/>
        </a:xfrm>
      </p:grpSpPr>
      <p:sp>
        <p:nvSpPr>
          <p:cNvPr id="1800348931" name="Freihandform 3"/>
          <p:cNvSpPr/>
          <p:nvPr userDrawn="1"/>
        </p:nvSpPr>
        <p:spPr bwMode="auto">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488235078" name="Freihandform 4"/>
          <p:cNvSpPr/>
          <p:nvPr userDrawn="1"/>
        </p:nvSpPr>
        <p:spPr bwMode="auto">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extrusionOk="0">
                <a:moveTo>
                  <a:pt x="5167993" y="2302328"/>
                </a:moveTo>
                <a:lnTo>
                  <a:pt x="5167993" y="3641271"/>
                </a:lnTo>
                <a:lnTo>
                  <a:pt x="0" y="3641271"/>
                </a:lnTo>
                <a:lnTo>
                  <a:pt x="0" y="0"/>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1895443546" name="Bild 6"/>
          <p:cNvPicPr>
            <a:picLocks noChangeAspect="1"/>
          </p:cNvPicPr>
          <p:nvPr userDrawn="1"/>
        </p:nvPicPr>
        <p:blipFill>
          <a:blip r:embed="rId2"/>
          <a:stretch/>
        </p:blipFill>
        <p:spPr bwMode="auto">
          <a:xfrm>
            <a:off x="258763" y="676275"/>
            <a:ext cx="762000" cy="635000"/>
          </a:xfrm>
          <a:prstGeom prst="rect">
            <a:avLst/>
          </a:prstGeom>
          <a:noFill/>
          <a:ln>
            <a:noFill/>
          </a:ln>
        </p:spPr>
      </p:pic>
      <p:cxnSp>
        <p:nvCxnSpPr>
          <p:cNvPr id="509841682" name="Gerade Verbindung 8"/>
          <p:cNvCxnSpPr/>
          <p:nvPr userDrawn="1"/>
        </p:nvCxnSpPr>
        <p:spPr bwMode="auto">
          <a:xfrm>
            <a:off x="0" y="6424613"/>
            <a:ext cx="9144000"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pic>
        <p:nvPicPr>
          <p:cNvPr id="1332281605" name="Grafik 11"/>
          <p:cNvPicPr>
            <a:picLocks noChangeAspect="1"/>
          </p:cNvPicPr>
          <p:nvPr userDrawn="1"/>
        </p:nvPicPr>
        <p:blipFill>
          <a:blip r:embed="rId3"/>
          <a:stretch/>
        </p:blipFill>
        <p:spPr bwMode="auto">
          <a:xfrm>
            <a:off x="7539038" y="339725"/>
            <a:ext cx="1346200" cy="633413"/>
          </a:xfrm>
          <a:prstGeom prst="rect">
            <a:avLst/>
          </a:prstGeom>
          <a:noFill/>
          <a:ln>
            <a:noFill/>
          </a:ln>
        </p:spPr>
      </p:pic>
      <p:sp>
        <p:nvSpPr>
          <p:cNvPr id="1036841650" name="Textplatzhalter 10"/>
          <p:cNvSpPr>
            <a:spLocks noGrp="1"/>
          </p:cNvSpPr>
          <p:nvPr>
            <p:ph type="body" sz="quarter" idx="10"/>
          </p:nvPr>
        </p:nvSpPr>
        <p:spPr bwMode="auto">
          <a:xfrm>
            <a:off x="1544638" y="1879600"/>
            <a:ext cx="6070600" cy="1981448"/>
          </a:xfrm>
          <a:prstGeom prst="rect">
            <a:avLst/>
          </a:prstGeom>
        </p:spPr>
        <p:txBody>
          <a:bodyPr lIns="0" tIns="0" rIns="90000"/>
          <a:lstStyle>
            <a:lvl1pPr marL="0" indent="0">
              <a:lnSpc>
                <a:spcPts val="4140"/>
              </a:lnSpc>
              <a:buNone/>
              <a:defRPr sz="3200">
                <a:solidFill>
                  <a:srgbClr val="006B8F"/>
                </a:solidFill>
              </a:defRPr>
            </a:lvl1pPr>
          </a:lstStyle>
          <a:p>
            <a:pPr lvl="0">
              <a:defRPr/>
            </a:pPr>
            <a:r>
              <a:rPr lang="de-DE"/>
              <a:t>Formatvorlagen des Textmasters bearbeiten</a:t>
            </a:r>
            <a:endParaRPr/>
          </a:p>
        </p:txBody>
      </p:sp>
      <p:sp>
        <p:nvSpPr>
          <p:cNvPr id="1579482402" name="Textplatzhalter 3"/>
          <p:cNvSpPr>
            <a:spLocks noGrp="1"/>
          </p:cNvSpPr>
          <p:nvPr>
            <p:ph type="body" sz="quarter" idx="13"/>
          </p:nvPr>
        </p:nvSpPr>
        <p:spPr bwMode="auto">
          <a:xfrm>
            <a:off x="1544638" y="1279550"/>
            <a:ext cx="6070600" cy="349250"/>
          </a:xfrm>
          <a:prstGeom prst="rect">
            <a:avLst/>
          </a:prstGeom>
        </p:spPr>
        <p:txBody>
          <a:bodyPr lIns="0" tIns="0" rIns="0"/>
          <a:lstStyle>
            <a:lvl1pPr marL="0" indent="0" algn="ctr">
              <a:buNone/>
              <a:defRPr sz="2000" b="1">
                <a:solidFill>
                  <a:srgbClr val="006B8F"/>
                </a:solidFill>
              </a:defRPr>
            </a:lvl1pPr>
          </a:lstStyle>
          <a:p>
            <a:pPr lvl="0">
              <a:defRPr/>
            </a:pPr>
            <a:r>
              <a:rPr lang="de-DE"/>
              <a:t>Formatvorlagen des Textmasters bearbeiten</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K:KK_Aufgaben_des_SKKK">
    <p:spTree>
      <p:nvGrpSpPr>
        <p:cNvPr id="1" name=""/>
        <p:cNvGrpSpPr/>
        <p:nvPr/>
      </p:nvGrpSpPr>
      <p:grpSpPr bwMode="auto">
        <a:xfrm>
          <a:off x="0" y="0"/>
          <a:ext cx="0" cy="0"/>
          <a:chOff x="0" y="0"/>
          <a:chExt cx="0" cy="0"/>
        </a:xfrm>
      </p:grpSpPr>
      <p:sp>
        <p:nvSpPr>
          <p:cNvPr id="1730133083" name="Rechteck 9"/>
          <p:cNvSpPr/>
          <p:nvPr userDrawn="1"/>
        </p:nvSpPr>
        <p:spPr bwMode="auto">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337996239" name="Textfeld 8"/>
          <p:cNvSpPr txBox="1">
            <a:spLocks noChangeArrowheads="1"/>
          </p:cNvSpPr>
          <p:nvPr userDrawn="1"/>
        </p:nvSpPr>
        <p:spPr bwMode="auto">
          <a:xfrm>
            <a:off x="12001500" y="-1130300"/>
            <a:ext cx="184150" cy="369887"/>
          </a:xfrm>
          <a:prstGeom prst="rect">
            <a:avLst/>
          </a:prstGeom>
          <a:noFill/>
          <a:ln>
            <a:noFill/>
          </a:ln>
        </p:spPr>
        <p:txBody>
          <a:bodyPr wrap="none">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endParaRPr lang="de-DE"/>
          </a:p>
        </p:txBody>
      </p:sp>
      <p:sp>
        <p:nvSpPr>
          <p:cNvPr id="263829001" name="Freihandform 12"/>
          <p:cNvSpPr/>
          <p:nvPr userDrawn="1"/>
        </p:nvSpPr>
        <p:spPr bwMode="auto">
          <a:xfrm>
            <a:off x="1009650" y="765175"/>
            <a:ext cx="3562350" cy="0"/>
          </a:xfrm>
          <a:custGeom>
            <a:avLst/>
            <a:gdLst>
              <a:gd name="connsiteX0" fmla="*/ 0 w 4182893"/>
              <a:gd name="connsiteY0" fmla="*/ 0 h 330741"/>
              <a:gd name="connsiteX1" fmla="*/ 4182893 w 4182893"/>
              <a:gd name="connsiteY1" fmla="*/ 0 h 330741"/>
              <a:gd name="connsiteX2" fmla="*/ 4182893 w 4182893"/>
              <a:gd name="connsiteY2" fmla="*/ 330741 h 330741"/>
              <a:gd name="connsiteX0" fmla="*/ 0 w 4182893"/>
              <a:gd name="connsiteY0" fmla="*/ 0 h 0"/>
              <a:gd name="connsiteX1" fmla="*/ 4182893 w 4182893"/>
              <a:gd name="connsiteY1" fmla="*/ 0 h 0"/>
            </a:gdLst>
            <a:ahLst/>
            <a:cxnLst>
              <a:cxn ang="0">
                <a:pos x="connsiteX0" y="connsiteY0"/>
              </a:cxn>
              <a:cxn ang="0">
                <a:pos x="connsiteX1" y="connsiteY1"/>
              </a:cxn>
            </a:cxnLst>
            <a:rect l="l" t="t" r="r" b="b"/>
            <a:pathLst>
              <a:path w="4182893" extrusionOk="0">
                <a:moveTo>
                  <a:pt x="0" y="0"/>
                </a:moveTo>
                <a:lnTo>
                  <a:pt x="4182893"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643508076" name="Bild 4"/>
          <p:cNvPicPr>
            <a:picLocks noChangeAspect="1"/>
          </p:cNvPicPr>
          <p:nvPr userDrawn="1"/>
        </p:nvPicPr>
        <p:blipFill>
          <a:blip r:embed="rId2"/>
          <a:stretch/>
        </p:blipFill>
        <p:spPr bwMode="auto">
          <a:xfrm>
            <a:off x="261938" y="676275"/>
            <a:ext cx="762000" cy="635000"/>
          </a:xfrm>
          <a:prstGeom prst="rect">
            <a:avLst/>
          </a:prstGeom>
          <a:noFill/>
          <a:ln>
            <a:noFill/>
          </a:ln>
        </p:spPr>
      </p:pic>
      <p:sp>
        <p:nvSpPr>
          <p:cNvPr id="970156994" name="Freihandform 14"/>
          <p:cNvSpPr/>
          <p:nvPr userDrawn="1"/>
        </p:nvSpPr>
        <p:spPr bwMode="auto">
          <a:xfrm>
            <a:off x="658813" y="1425575"/>
            <a:ext cx="0" cy="46672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6867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4203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641271 h 3641271"/>
              <a:gd name="connsiteX1" fmla="*/ 0 w 5167993"/>
              <a:gd name="connsiteY1" fmla="*/ 3641271 h 3641271"/>
              <a:gd name="connsiteX2" fmla="*/ 0 w 5167993"/>
              <a:gd name="connsiteY2" fmla="*/ 0 h 3641271"/>
              <a:gd name="connsiteX0" fmla="*/ 0 w 0"/>
              <a:gd name="connsiteY0" fmla="*/ 3641271 h 3641271"/>
              <a:gd name="connsiteX1" fmla="*/ 0 w 0"/>
              <a:gd name="connsiteY1" fmla="*/ 0 h 3641271"/>
            </a:gdLst>
            <a:ahLst/>
            <a:cxnLst>
              <a:cxn ang="0">
                <a:pos x="connsiteX0" y="connsiteY0"/>
              </a:cxn>
              <a:cxn ang="0">
                <a:pos x="connsiteX1" y="connsiteY1"/>
              </a:cxn>
            </a:cxnLst>
            <a:rect l="l" t="t" r="r" b="b"/>
            <a:pathLst>
              <a:path h="3641271" extrusionOk="0">
                <a:moveTo>
                  <a:pt x="0" y="3641271"/>
                </a:moveTo>
                <a:lnTo>
                  <a:pt x="0"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63464275" name="Textfeld 12"/>
          <p:cNvSpPr txBox="1">
            <a:spLocks noChangeArrowheads="1"/>
          </p:cNvSpPr>
          <p:nvPr userDrawn="1"/>
        </p:nvSpPr>
        <p:spPr bwMode="auto">
          <a:xfrm>
            <a:off x="1547813" y="1279525"/>
            <a:ext cx="6067425" cy="400050"/>
          </a:xfrm>
          <a:prstGeom prst="rect">
            <a:avLst/>
          </a:prstGeom>
          <a:noFill/>
          <a:ln>
            <a:noFill/>
          </a:ln>
        </p:spPr>
        <p:txBody>
          <a:bodyPr lIns="0" tIns="0" rIns="0"/>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lgn="ctr">
              <a:defRPr/>
            </a:pPr>
            <a:r>
              <a:rPr lang="de-DE" sz="2000" b="1">
                <a:solidFill>
                  <a:srgbClr val="3E3E3D"/>
                </a:solidFill>
                <a:latin typeface="Arial"/>
                <a:cs typeface="Arial"/>
              </a:rPr>
              <a:t>Aufgaben des SK:KK</a:t>
            </a:r>
            <a:endParaRPr/>
          </a:p>
        </p:txBody>
      </p:sp>
      <p:sp>
        <p:nvSpPr>
          <p:cNvPr id="151168074" name="Textfeld 13"/>
          <p:cNvSpPr txBox="1">
            <a:spLocks noChangeArrowheads="1"/>
          </p:cNvSpPr>
          <p:nvPr userDrawn="1"/>
        </p:nvSpPr>
        <p:spPr bwMode="auto">
          <a:xfrm>
            <a:off x="819150" y="1879600"/>
            <a:ext cx="7524750" cy="477838"/>
          </a:xfrm>
          <a:prstGeom prst="rect">
            <a:avLst/>
          </a:prstGeom>
          <a:noFill/>
          <a:ln>
            <a:noFill/>
          </a:ln>
        </p:spPr>
        <p:txBody>
          <a:bodyPr lIns="0" tIns="0" rIns="90000">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lgn="ctr">
              <a:defRPr/>
            </a:pPr>
            <a:r>
              <a:rPr lang="de-DE" sz="2800">
                <a:solidFill>
                  <a:srgbClr val="3E3E3D"/>
                </a:solidFill>
                <a:latin typeface="Arial"/>
                <a:cs typeface="Arial"/>
              </a:rPr>
              <a:t>Information &amp; Beratung zum Klimaschutz</a:t>
            </a:r>
            <a:endParaRPr/>
          </a:p>
        </p:txBody>
      </p:sp>
      <p:sp>
        <p:nvSpPr>
          <p:cNvPr id="1453247602" name="Rechteck 17"/>
          <p:cNvSpPr/>
          <p:nvPr userDrawn="1"/>
        </p:nvSpPr>
        <p:spPr bwMode="auto">
          <a:xfrm>
            <a:off x="1023938" y="4868863"/>
            <a:ext cx="3548062" cy="1209675"/>
          </a:xfrm>
          <a:prstGeom prst="rect">
            <a:avLst/>
          </a:prstGeom>
          <a:solidFill>
            <a:schemeClr val="bg1"/>
          </a:solid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439375466" name="Rechteck 18"/>
          <p:cNvSpPr/>
          <p:nvPr userDrawn="1"/>
        </p:nvSpPr>
        <p:spPr bwMode="auto">
          <a:xfrm>
            <a:off x="4935538" y="4868863"/>
            <a:ext cx="3549650" cy="1209675"/>
          </a:xfrm>
          <a:prstGeom prst="rect">
            <a:avLst/>
          </a:prstGeom>
          <a:solidFill>
            <a:schemeClr val="bg1"/>
          </a:solid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927094894" name="Rechteck 19"/>
          <p:cNvSpPr/>
          <p:nvPr userDrawn="1"/>
        </p:nvSpPr>
        <p:spPr bwMode="auto">
          <a:xfrm>
            <a:off x="1023938" y="3270250"/>
            <a:ext cx="3548062" cy="1209675"/>
          </a:xfrm>
          <a:prstGeom prst="rect">
            <a:avLst/>
          </a:prstGeom>
          <a:solidFill>
            <a:schemeClr val="bg1"/>
          </a:solid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178350674" name="Rechteck 22"/>
          <p:cNvSpPr/>
          <p:nvPr userDrawn="1"/>
        </p:nvSpPr>
        <p:spPr bwMode="auto">
          <a:xfrm>
            <a:off x="4935538" y="3270250"/>
            <a:ext cx="3549650" cy="1209675"/>
          </a:xfrm>
          <a:prstGeom prst="rect">
            <a:avLst/>
          </a:prstGeom>
          <a:solidFill>
            <a:schemeClr val="bg1"/>
          </a:solid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931177092" name="Grafik 18"/>
          <p:cNvPicPr>
            <a:picLocks noChangeAspect="1"/>
          </p:cNvPicPr>
          <p:nvPr userDrawn="1"/>
        </p:nvPicPr>
        <p:blipFill>
          <a:blip r:embed="rId3"/>
          <a:stretch/>
        </p:blipFill>
        <p:spPr bwMode="auto">
          <a:xfrm>
            <a:off x="7539038" y="339725"/>
            <a:ext cx="1346200" cy="633413"/>
          </a:xfrm>
          <a:prstGeom prst="rect">
            <a:avLst/>
          </a:prstGeom>
          <a:noFill/>
          <a:ln>
            <a:noFill/>
          </a:ln>
        </p:spPr>
      </p:pic>
      <p:sp>
        <p:nvSpPr>
          <p:cNvPr id="834149911" name="Bildplatzhalter 11"/>
          <p:cNvSpPr>
            <a:spLocks noGrp="1"/>
          </p:cNvSpPr>
          <p:nvPr>
            <p:ph type="pic" sz="quarter" idx="10"/>
          </p:nvPr>
        </p:nvSpPr>
        <p:spPr bwMode="auto">
          <a:xfrm>
            <a:off x="900113" y="3068638"/>
            <a:ext cx="1322387" cy="1224458"/>
          </a:xfrm>
          <a:prstGeom prst="rect">
            <a:avLst/>
          </a:prstGeom>
        </p:spPr>
        <p:txBody>
          <a:bodyPr/>
          <a:lstStyle>
            <a:lvl1pPr marL="0" indent="0">
              <a:buNone/>
              <a:defRPr sz="800"/>
            </a:lvl1pPr>
          </a:lstStyle>
          <a:p>
            <a:pPr lvl="0">
              <a:defRPr/>
            </a:pPr>
            <a:endParaRPr lang="de-DE"/>
          </a:p>
        </p:txBody>
      </p:sp>
      <p:sp>
        <p:nvSpPr>
          <p:cNvPr id="1923027170" name="Bildplatzhalter 11"/>
          <p:cNvSpPr>
            <a:spLocks noGrp="1"/>
          </p:cNvSpPr>
          <p:nvPr>
            <p:ph type="pic" sz="quarter" idx="11"/>
          </p:nvPr>
        </p:nvSpPr>
        <p:spPr bwMode="auto">
          <a:xfrm>
            <a:off x="4815128" y="3068638"/>
            <a:ext cx="1322387" cy="1224458"/>
          </a:xfrm>
          <a:prstGeom prst="rect">
            <a:avLst/>
          </a:prstGeom>
        </p:spPr>
        <p:txBody>
          <a:bodyPr/>
          <a:lstStyle>
            <a:lvl1pPr marL="0" indent="0">
              <a:buNone/>
              <a:defRPr sz="800"/>
            </a:lvl1pPr>
          </a:lstStyle>
          <a:p>
            <a:pPr lvl="0">
              <a:defRPr/>
            </a:pPr>
            <a:endParaRPr lang="de-DE"/>
          </a:p>
        </p:txBody>
      </p:sp>
      <p:sp>
        <p:nvSpPr>
          <p:cNvPr id="1249385387" name="Bildplatzhalter 11"/>
          <p:cNvSpPr>
            <a:spLocks noGrp="1"/>
          </p:cNvSpPr>
          <p:nvPr>
            <p:ph type="pic" sz="quarter" idx="12"/>
          </p:nvPr>
        </p:nvSpPr>
        <p:spPr bwMode="auto">
          <a:xfrm>
            <a:off x="900113" y="4664356"/>
            <a:ext cx="1322387" cy="1224458"/>
          </a:xfrm>
          <a:prstGeom prst="rect">
            <a:avLst/>
          </a:prstGeom>
        </p:spPr>
        <p:txBody>
          <a:bodyPr/>
          <a:lstStyle>
            <a:lvl1pPr marL="0" indent="0">
              <a:buNone/>
              <a:defRPr sz="800"/>
            </a:lvl1pPr>
          </a:lstStyle>
          <a:p>
            <a:pPr lvl="0">
              <a:defRPr/>
            </a:pPr>
            <a:endParaRPr lang="de-DE"/>
          </a:p>
        </p:txBody>
      </p:sp>
      <p:sp>
        <p:nvSpPr>
          <p:cNvPr id="439074150" name="Bildplatzhalter 11"/>
          <p:cNvSpPr>
            <a:spLocks noGrp="1"/>
          </p:cNvSpPr>
          <p:nvPr>
            <p:ph type="pic" sz="quarter" idx="13"/>
          </p:nvPr>
        </p:nvSpPr>
        <p:spPr bwMode="auto">
          <a:xfrm>
            <a:off x="4815128" y="4664356"/>
            <a:ext cx="1322387" cy="1224458"/>
          </a:xfrm>
          <a:prstGeom prst="rect">
            <a:avLst/>
          </a:prstGeom>
        </p:spPr>
        <p:txBody>
          <a:bodyPr/>
          <a:lstStyle>
            <a:lvl1pPr marL="0" indent="0">
              <a:buNone/>
              <a:defRPr sz="800"/>
            </a:lvl1pPr>
          </a:lstStyle>
          <a:p>
            <a:pPr lvl="0">
              <a:defRPr/>
            </a:pPr>
            <a:endParaRPr lang="de-DE"/>
          </a:p>
        </p:txBody>
      </p:sp>
      <p:sp>
        <p:nvSpPr>
          <p:cNvPr id="307761661" name="Textplatzhalter 24"/>
          <p:cNvSpPr>
            <a:spLocks noGrp="1"/>
          </p:cNvSpPr>
          <p:nvPr>
            <p:ph type="body" sz="quarter" idx="14"/>
          </p:nvPr>
        </p:nvSpPr>
        <p:spPr bwMode="auto">
          <a:xfrm>
            <a:off x="2438400" y="3500438"/>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defRPr/>
            </a:pPr>
            <a:endParaRPr lang="de-DE"/>
          </a:p>
        </p:txBody>
      </p:sp>
      <p:sp>
        <p:nvSpPr>
          <p:cNvPr id="1068272777" name="Textplatzhalter 24"/>
          <p:cNvSpPr>
            <a:spLocks noGrp="1"/>
          </p:cNvSpPr>
          <p:nvPr>
            <p:ph type="body" sz="quarter" idx="15"/>
          </p:nvPr>
        </p:nvSpPr>
        <p:spPr bwMode="auto">
          <a:xfrm>
            <a:off x="6355169" y="3500438"/>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defRPr/>
            </a:pPr>
            <a:endParaRPr lang="de-DE"/>
          </a:p>
        </p:txBody>
      </p:sp>
      <p:sp>
        <p:nvSpPr>
          <p:cNvPr id="2025724480" name="Textplatzhalter 24"/>
          <p:cNvSpPr>
            <a:spLocks noGrp="1"/>
          </p:cNvSpPr>
          <p:nvPr>
            <p:ph type="body" sz="quarter" idx="16"/>
          </p:nvPr>
        </p:nvSpPr>
        <p:spPr bwMode="auto">
          <a:xfrm>
            <a:off x="2438400" y="5091859"/>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defRPr/>
            </a:pPr>
            <a:endParaRPr lang="de-DE"/>
          </a:p>
        </p:txBody>
      </p:sp>
      <p:sp>
        <p:nvSpPr>
          <p:cNvPr id="1364029697" name="Textplatzhalter 24"/>
          <p:cNvSpPr>
            <a:spLocks noGrp="1"/>
          </p:cNvSpPr>
          <p:nvPr>
            <p:ph type="body" sz="quarter" idx="17"/>
          </p:nvPr>
        </p:nvSpPr>
        <p:spPr bwMode="auto">
          <a:xfrm>
            <a:off x="6355169" y="5091859"/>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defRPr/>
            </a:pPr>
            <a:endParaRPr lang="de-D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K:KK_Aufgaben_des_SKKK_Textchart">
    <p:spTree>
      <p:nvGrpSpPr>
        <p:cNvPr id="1" name=""/>
        <p:cNvGrpSpPr/>
        <p:nvPr/>
      </p:nvGrpSpPr>
      <p:grpSpPr bwMode="auto">
        <a:xfrm>
          <a:off x="0" y="0"/>
          <a:ext cx="0" cy="0"/>
          <a:chOff x="0" y="0"/>
          <a:chExt cx="0" cy="0"/>
        </a:xfrm>
      </p:grpSpPr>
      <p:sp>
        <p:nvSpPr>
          <p:cNvPr id="1658568766" name="Rechteck 17"/>
          <p:cNvSpPr/>
          <p:nvPr userDrawn="1"/>
        </p:nvSpPr>
        <p:spPr bwMode="auto">
          <a:xfrm>
            <a:off x="1023938" y="4697413"/>
            <a:ext cx="3548062" cy="1209675"/>
          </a:xfrm>
          <a:prstGeom prst="rect">
            <a:avLst/>
          </a:prstGeom>
          <a:solidFill>
            <a:schemeClr val="bg1"/>
          </a:solid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454435962" name="Rechteck 18"/>
          <p:cNvSpPr/>
          <p:nvPr userDrawn="1"/>
        </p:nvSpPr>
        <p:spPr bwMode="auto">
          <a:xfrm>
            <a:off x="4935538" y="4697413"/>
            <a:ext cx="3549650" cy="1209675"/>
          </a:xfrm>
          <a:prstGeom prst="rect">
            <a:avLst/>
          </a:prstGeom>
          <a:solidFill>
            <a:schemeClr val="bg1"/>
          </a:solid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599555550" name="Rechteck 19"/>
          <p:cNvSpPr/>
          <p:nvPr userDrawn="1"/>
        </p:nvSpPr>
        <p:spPr bwMode="auto">
          <a:xfrm>
            <a:off x="1023938" y="2733675"/>
            <a:ext cx="3548062" cy="1209675"/>
          </a:xfrm>
          <a:prstGeom prst="rect">
            <a:avLst/>
          </a:prstGeom>
          <a:solidFill>
            <a:schemeClr val="bg1"/>
          </a:solid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280377943" name="Rechteck 20"/>
          <p:cNvSpPr/>
          <p:nvPr userDrawn="1"/>
        </p:nvSpPr>
        <p:spPr bwMode="auto">
          <a:xfrm>
            <a:off x="4935538" y="2733675"/>
            <a:ext cx="3549650" cy="1209675"/>
          </a:xfrm>
          <a:prstGeom prst="rect">
            <a:avLst/>
          </a:prstGeom>
          <a:solidFill>
            <a:schemeClr val="bg1"/>
          </a:solid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299520804" name="Textfeld 11"/>
          <p:cNvSpPr txBox="1">
            <a:spLocks noChangeArrowheads="1"/>
          </p:cNvSpPr>
          <p:nvPr userDrawn="1"/>
        </p:nvSpPr>
        <p:spPr bwMode="auto">
          <a:xfrm>
            <a:off x="649288" y="1633538"/>
            <a:ext cx="5705475" cy="354012"/>
          </a:xfrm>
          <a:prstGeom prst="rect">
            <a:avLst/>
          </a:prstGeom>
          <a:noFill/>
          <a:ln>
            <a:noFill/>
          </a:ln>
        </p:spPr>
        <p:txBody>
          <a:bodyPr lIns="0" tIns="0">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r>
              <a:rPr lang="de-DE" sz="2000" b="1">
                <a:latin typeface="Arial"/>
                <a:cs typeface="Arial"/>
              </a:rPr>
              <a:t>Information &amp; Beratung zum Klimaschutz </a:t>
            </a:r>
            <a:endParaRPr/>
          </a:p>
        </p:txBody>
      </p:sp>
      <p:sp>
        <p:nvSpPr>
          <p:cNvPr id="2118901013" name="Textfeld 12"/>
          <p:cNvSpPr txBox="1">
            <a:spLocks noChangeArrowheads="1"/>
          </p:cNvSpPr>
          <p:nvPr userDrawn="1"/>
        </p:nvSpPr>
        <p:spPr bwMode="auto">
          <a:xfrm>
            <a:off x="649288" y="433388"/>
            <a:ext cx="5705475" cy="477837"/>
          </a:xfrm>
          <a:prstGeom prst="rect">
            <a:avLst/>
          </a:prstGeom>
          <a:noFill/>
          <a:ln>
            <a:noFill/>
          </a:ln>
        </p:spPr>
        <p:txBody>
          <a:bodyPr lIns="0" tIns="0">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r>
              <a:rPr lang="de-DE" sz="2800">
                <a:solidFill>
                  <a:srgbClr val="006B8F"/>
                </a:solidFill>
                <a:latin typeface="Arial"/>
                <a:cs typeface="Arial"/>
              </a:rPr>
              <a:t>Aufgaben des SK:KK </a:t>
            </a:r>
            <a:endParaRPr/>
          </a:p>
        </p:txBody>
      </p:sp>
      <p:sp>
        <p:nvSpPr>
          <p:cNvPr id="519226566" name="Bildplatzhalter 11"/>
          <p:cNvSpPr>
            <a:spLocks noGrp="1"/>
          </p:cNvSpPr>
          <p:nvPr>
            <p:ph type="pic" sz="quarter" idx="11"/>
          </p:nvPr>
        </p:nvSpPr>
        <p:spPr bwMode="auto">
          <a:xfrm>
            <a:off x="900113" y="2531875"/>
            <a:ext cx="1322387" cy="1224458"/>
          </a:xfrm>
          <a:prstGeom prst="rect">
            <a:avLst/>
          </a:prstGeom>
        </p:spPr>
        <p:txBody>
          <a:bodyPr/>
          <a:lstStyle>
            <a:lvl1pPr marL="0" indent="0">
              <a:buNone/>
              <a:defRPr sz="800"/>
            </a:lvl1pPr>
          </a:lstStyle>
          <a:p>
            <a:pPr lvl="0">
              <a:defRPr/>
            </a:pPr>
            <a:endParaRPr lang="de-DE"/>
          </a:p>
        </p:txBody>
      </p:sp>
      <p:sp>
        <p:nvSpPr>
          <p:cNvPr id="763814876" name="Bildplatzhalter 11"/>
          <p:cNvSpPr>
            <a:spLocks noGrp="1"/>
          </p:cNvSpPr>
          <p:nvPr>
            <p:ph type="pic" sz="quarter" idx="12"/>
          </p:nvPr>
        </p:nvSpPr>
        <p:spPr bwMode="auto">
          <a:xfrm>
            <a:off x="4815128" y="2531875"/>
            <a:ext cx="1322387" cy="1224458"/>
          </a:xfrm>
          <a:prstGeom prst="rect">
            <a:avLst/>
          </a:prstGeom>
        </p:spPr>
        <p:txBody>
          <a:bodyPr/>
          <a:lstStyle>
            <a:lvl1pPr marL="0" indent="0">
              <a:buNone/>
              <a:defRPr sz="800"/>
            </a:lvl1pPr>
          </a:lstStyle>
          <a:p>
            <a:pPr lvl="0">
              <a:defRPr/>
            </a:pPr>
            <a:endParaRPr lang="de-DE"/>
          </a:p>
        </p:txBody>
      </p:sp>
      <p:sp>
        <p:nvSpPr>
          <p:cNvPr id="1128852786" name="Bildplatzhalter 11"/>
          <p:cNvSpPr>
            <a:spLocks noGrp="1"/>
          </p:cNvSpPr>
          <p:nvPr>
            <p:ph type="pic" sz="quarter" idx="13"/>
          </p:nvPr>
        </p:nvSpPr>
        <p:spPr bwMode="auto">
          <a:xfrm>
            <a:off x="900113" y="4492445"/>
            <a:ext cx="1322387" cy="1224458"/>
          </a:xfrm>
          <a:prstGeom prst="rect">
            <a:avLst/>
          </a:prstGeom>
        </p:spPr>
        <p:txBody>
          <a:bodyPr/>
          <a:lstStyle>
            <a:lvl1pPr marL="0" indent="0">
              <a:buNone/>
              <a:defRPr sz="800"/>
            </a:lvl1pPr>
          </a:lstStyle>
          <a:p>
            <a:pPr lvl="0">
              <a:defRPr/>
            </a:pPr>
            <a:endParaRPr lang="de-DE"/>
          </a:p>
        </p:txBody>
      </p:sp>
      <p:sp>
        <p:nvSpPr>
          <p:cNvPr id="1512825906" name="Bildplatzhalter 11"/>
          <p:cNvSpPr>
            <a:spLocks noGrp="1"/>
          </p:cNvSpPr>
          <p:nvPr>
            <p:ph type="pic" sz="quarter" idx="14"/>
          </p:nvPr>
        </p:nvSpPr>
        <p:spPr bwMode="auto">
          <a:xfrm>
            <a:off x="4815128" y="4492445"/>
            <a:ext cx="1322387" cy="1224458"/>
          </a:xfrm>
          <a:prstGeom prst="rect">
            <a:avLst/>
          </a:prstGeom>
        </p:spPr>
        <p:txBody>
          <a:bodyPr/>
          <a:lstStyle>
            <a:lvl1pPr marL="0" indent="0">
              <a:buNone/>
              <a:defRPr sz="800"/>
            </a:lvl1pPr>
          </a:lstStyle>
          <a:p>
            <a:pPr lvl="0">
              <a:defRPr/>
            </a:pPr>
            <a:endParaRPr lang="de-DE"/>
          </a:p>
        </p:txBody>
      </p:sp>
      <p:sp>
        <p:nvSpPr>
          <p:cNvPr id="209327596" name="Textplatzhalter 24"/>
          <p:cNvSpPr>
            <a:spLocks noGrp="1"/>
          </p:cNvSpPr>
          <p:nvPr>
            <p:ph type="body" sz="quarter" idx="15"/>
          </p:nvPr>
        </p:nvSpPr>
        <p:spPr bwMode="auto">
          <a:xfrm>
            <a:off x="2438400" y="2963675"/>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defRPr/>
            </a:pPr>
            <a:endParaRPr lang="de-DE"/>
          </a:p>
        </p:txBody>
      </p:sp>
      <p:sp>
        <p:nvSpPr>
          <p:cNvPr id="1183655699" name="Textplatzhalter 24"/>
          <p:cNvSpPr>
            <a:spLocks noGrp="1"/>
          </p:cNvSpPr>
          <p:nvPr>
            <p:ph type="body" sz="quarter" idx="16"/>
          </p:nvPr>
        </p:nvSpPr>
        <p:spPr bwMode="auto">
          <a:xfrm>
            <a:off x="6355169" y="2963675"/>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defRPr/>
            </a:pPr>
            <a:endParaRPr lang="de-DE"/>
          </a:p>
        </p:txBody>
      </p:sp>
      <p:sp>
        <p:nvSpPr>
          <p:cNvPr id="120949589" name="Textplatzhalter 24"/>
          <p:cNvSpPr>
            <a:spLocks noGrp="1"/>
          </p:cNvSpPr>
          <p:nvPr>
            <p:ph type="body" sz="quarter" idx="17"/>
          </p:nvPr>
        </p:nvSpPr>
        <p:spPr bwMode="auto">
          <a:xfrm>
            <a:off x="2438400" y="4919948"/>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defRPr/>
            </a:pPr>
            <a:endParaRPr lang="de-DE"/>
          </a:p>
        </p:txBody>
      </p:sp>
      <p:sp>
        <p:nvSpPr>
          <p:cNvPr id="615311205" name="Textplatzhalter 24"/>
          <p:cNvSpPr>
            <a:spLocks noGrp="1"/>
          </p:cNvSpPr>
          <p:nvPr>
            <p:ph type="body" sz="quarter" idx="18"/>
          </p:nvPr>
        </p:nvSpPr>
        <p:spPr bwMode="auto">
          <a:xfrm>
            <a:off x="6355169" y="4919948"/>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defRPr/>
            </a:pPr>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SK:KK_Textchart">
    <p:spTree>
      <p:nvGrpSpPr>
        <p:cNvPr id="1" name=""/>
        <p:cNvGrpSpPr/>
        <p:nvPr/>
      </p:nvGrpSpPr>
      <p:grpSpPr bwMode="auto">
        <a:xfrm>
          <a:off x="0" y="0"/>
          <a:ext cx="0" cy="0"/>
          <a:chOff x="0" y="0"/>
          <a:chExt cx="0" cy="0"/>
        </a:xfrm>
      </p:grpSpPr>
      <p:sp>
        <p:nvSpPr>
          <p:cNvPr id="15220901"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962172103" name="Textplatzhalter 6"/>
          <p:cNvSpPr>
            <a:spLocks noGrp="1"/>
          </p:cNvSpPr>
          <p:nvPr>
            <p:ph type="body" sz="quarter" idx="10"/>
          </p:nvPr>
        </p:nvSpPr>
        <p:spPr bwMode="auto">
          <a:xfrm>
            <a:off x="649287" y="1628775"/>
            <a:ext cx="7845425" cy="367515"/>
          </a:xfrm>
          <a:prstGeom prst="rect">
            <a:avLst/>
          </a:prstGeom>
        </p:spPr>
        <p:txBody>
          <a:bodyPr lIns="0" tIns="0"/>
          <a:lstStyle>
            <a:lvl1pPr marL="0" indent="0">
              <a:buNone/>
              <a:defRPr sz="2000" b="1">
                <a:solidFill>
                  <a:schemeClr val="tx1"/>
                </a:solidFill>
              </a:defRPr>
            </a:lvl1pPr>
          </a:lstStyle>
          <a:p>
            <a:pPr lvl="0">
              <a:defRPr/>
            </a:pPr>
            <a:r>
              <a:rPr lang="de-DE"/>
              <a:t>Formatvorlagen des Textmasters bearbeiten</a:t>
            </a:r>
            <a:endParaRPr/>
          </a:p>
        </p:txBody>
      </p:sp>
      <p:sp>
        <p:nvSpPr>
          <p:cNvPr id="1951712974" name="Textplatzhalter 19"/>
          <p:cNvSpPr>
            <a:spLocks noGrp="1"/>
          </p:cNvSpPr>
          <p:nvPr>
            <p:ph type="body" sz="quarter" idx="11"/>
          </p:nvPr>
        </p:nvSpPr>
        <p:spPr bwMode="auto">
          <a:xfrm>
            <a:off x="649287" y="2132856"/>
            <a:ext cx="7845425" cy="3959969"/>
          </a:xfrm>
          <a:prstGeom prst="rect">
            <a:avLst/>
          </a:prstGeom>
        </p:spPr>
        <p:txBody>
          <a:bodyPr lIns="0" tIns="0" rIns="90000"/>
          <a:lstStyle>
            <a:lvl1pPr marL="0" indent="0">
              <a:lnSpc>
                <a:spcPts val="2800"/>
              </a:lnSpc>
              <a:buNone/>
              <a:defRPr sz="2000"/>
            </a:lvl1pPr>
          </a:lstStyle>
          <a:p>
            <a:pPr lvl="0">
              <a:defRPr/>
            </a:pPr>
            <a:r>
              <a:rPr lang="de-DE"/>
              <a:t>Formatvorlagen des Textmasters bearbeiten</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SK:KK_Textchart_ohne_Sub">
    <p:spTree>
      <p:nvGrpSpPr>
        <p:cNvPr id="1" name=""/>
        <p:cNvGrpSpPr/>
        <p:nvPr/>
      </p:nvGrpSpPr>
      <p:grpSpPr bwMode="auto">
        <a:xfrm>
          <a:off x="0" y="0"/>
          <a:ext cx="0" cy="0"/>
          <a:chOff x="0" y="0"/>
          <a:chExt cx="0" cy="0"/>
        </a:xfrm>
      </p:grpSpPr>
      <p:sp>
        <p:nvSpPr>
          <p:cNvPr id="278621852" name="Textfeld 6"/>
          <p:cNvSpPr txBox="1">
            <a:spLocks noChangeArrowheads="1"/>
          </p:cNvSpPr>
          <p:nvPr userDrawn="1"/>
        </p:nvSpPr>
        <p:spPr bwMode="auto">
          <a:xfrm>
            <a:off x="-8647113" y="-25400"/>
            <a:ext cx="184150" cy="368300"/>
          </a:xfrm>
          <a:prstGeom prst="rect">
            <a:avLst/>
          </a:prstGeom>
          <a:noFill/>
          <a:ln>
            <a:noFill/>
          </a:ln>
        </p:spPr>
        <p:txBody>
          <a:bodyPr wrap="none">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endParaRPr lang="de-DE"/>
          </a:p>
        </p:txBody>
      </p:sp>
      <p:sp>
        <p:nvSpPr>
          <p:cNvPr id="882683396"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320572796" name="Textplatzhalter 19"/>
          <p:cNvSpPr>
            <a:spLocks noGrp="1"/>
          </p:cNvSpPr>
          <p:nvPr>
            <p:ph type="body" sz="quarter" idx="11"/>
          </p:nvPr>
        </p:nvSpPr>
        <p:spPr bwMode="auto">
          <a:xfrm>
            <a:off x="649287" y="1628776"/>
            <a:ext cx="7845425" cy="4464050"/>
          </a:xfrm>
          <a:prstGeom prst="rect">
            <a:avLst/>
          </a:prstGeom>
        </p:spPr>
        <p:txBody>
          <a:bodyPr lIns="0" tIns="0" rIns="90000"/>
          <a:lstStyle>
            <a:lvl1pPr marL="0" indent="0">
              <a:lnSpc>
                <a:spcPts val="2800"/>
              </a:lnSpc>
              <a:buNone/>
              <a:defRPr sz="2000"/>
            </a:lvl1pPr>
          </a:lstStyle>
          <a:p>
            <a:pPr lvl="0">
              <a:defRPr/>
            </a:pPr>
            <a:r>
              <a:rPr lang="de-DE"/>
              <a:t>Formatvorlagen des Textmasters bearbeiten</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SK:KK_Tabelle_Gross">
    <p:spTree>
      <p:nvGrpSpPr>
        <p:cNvPr id="1" name=""/>
        <p:cNvGrpSpPr/>
        <p:nvPr/>
      </p:nvGrpSpPr>
      <p:grpSpPr bwMode="auto">
        <a:xfrm>
          <a:off x="0" y="0"/>
          <a:ext cx="0" cy="0"/>
          <a:chOff x="0" y="0"/>
          <a:chExt cx="0" cy="0"/>
        </a:xfrm>
      </p:grpSpPr>
      <p:sp>
        <p:nvSpPr>
          <p:cNvPr id="1774078753" name="Textfeld 6"/>
          <p:cNvSpPr txBox="1">
            <a:spLocks noChangeArrowheads="1"/>
          </p:cNvSpPr>
          <p:nvPr userDrawn="1"/>
        </p:nvSpPr>
        <p:spPr bwMode="auto">
          <a:xfrm>
            <a:off x="-8647113" y="-25400"/>
            <a:ext cx="184150" cy="368300"/>
          </a:xfrm>
          <a:prstGeom prst="rect">
            <a:avLst/>
          </a:prstGeom>
          <a:noFill/>
          <a:ln>
            <a:noFill/>
          </a:ln>
        </p:spPr>
        <p:txBody>
          <a:bodyPr wrap="none">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endParaRPr lang="de-DE"/>
          </a:p>
        </p:txBody>
      </p:sp>
      <p:graphicFrame>
        <p:nvGraphicFramePr>
          <p:cNvPr id="1644647252" name="Tabelle 6"/>
          <p:cNvGraphicFramePr>
            <a:graphicFrameLocks noGrp="1"/>
          </p:cNvGraphicFramePr>
          <p:nvPr/>
        </p:nvGraphicFramePr>
        <p:xfrm>
          <a:off x="655638" y="2133600"/>
          <a:ext cx="7839075" cy="3959225"/>
        </p:xfrm>
        <a:graphic>
          <a:graphicData uri="http://schemas.openxmlformats.org/drawingml/2006/table">
            <a:tbl>
              <a:tblPr firstRow="1" bandRow="1">
                <a:tableStyleId>{5C22544A-7EE6-4342-B048-85BDC9FD1C3A}</a:tableStyleId>
              </a:tblPr>
              <a:tblGrid>
                <a:gridCol w="2613025">
                  <a:extLst>
                    <a:ext uri="{9D8B030D-6E8A-4147-A177-3AD203B41FA5}">
                      <a16:colId xmlns:a16="http://schemas.microsoft.com/office/drawing/2014/main" val="20000"/>
                    </a:ext>
                  </a:extLst>
                </a:gridCol>
                <a:gridCol w="2613025">
                  <a:extLst>
                    <a:ext uri="{9D8B030D-6E8A-4147-A177-3AD203B41FA5}">
                      <a16:colId xmlns:a16="http://schemas.microsoft.com/office/drawing/2014/main" val="20001"/>
                    </a:ext>
                  </a:extLst>
                </a:gridCol>
                <a:gridCol w="2613025">
                  <a:extLst>
                    <a:ext uri="{9D8B030D-6E8A-4147-A177-3AD203B41FA5}">
                      <a16:colId xmlns:a16="http://schemas.microsoft.com/office/drawing/2014/main" val="20002"/>
                    </a:ext>
                  </a:extLst>
                </a:gridCol>
              </a:tblGrid>
              <a:tr h="494903">
                <a:tc>
                  <a:txBody>
                    <a:bodyPr/>
                    <a:lstStyle/>
                    <a:p>
                      <a:pPr>
                        <a:defRPr/>
                      </a:pPr>
                      <a:endParaRPr lang="de-DE" sz="1400" b="1" i="0" spc="0">
                        <a:ln>
                          <a:noFill/>
                        </a:ln>
                        <a:solidFill>
                          <a:srgbClr val="3E3E3D"/>
                        </a:solidFill>
                        <a:latin typeface="Arial"/>
                        <a:ea typeface="Arial"/>
                        <a:cs typeface="Arial"/>
                      </a:endParaRPr>
                    </a:p>
                  </a:txBody>
                  <a:tcPr marL="89992" marR="53995" marT="18000" marB="18000">
                    <a:lnL w="28575" algn="ctr">
                      <a:solidFill>
                        <a:srgbClr val="FFF147"/>
                      </a:solidFill>
                    </a:lnL>
                    <a:lnR w="19050" algn="ctr">
                      <a:solidFill>
                        <a:srgbClr val="FFF147"/>
                      </a:solidFill>
                    </a:lnR>
                    <a:lnT w="28575" algn="ctr">
                      <a:solidFill>
                        <a:srgbClr val="FFF147"/>
                      </a:solidFill>
                    </a:lnT>
                    <a:lnB w="12700" algn="ctr">
                      <a:noFill/>
                    </a:lnB>
                    <a:solidFill>
                      <a:srgbClr val="EBEBEB"/>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19050" algn="ctr">
                      <a:solidFill>
                        <a:srgbClr val="FFF147"/>
                      </a:solidFill>
                    </a:lnR>
                    <a:lnT w="28575" algn="ctr">
                      <a:solidFill>
                        <a:srgbClr val="FFF147"/>
                      </a:solidFill>
                    </a:lnT>
                    <a:lnB w="12700" algn="ctr">
                      <a:noFill/>
                    </a:lnB>
                    <a:solidFill>
                      <a:srgbClr val="EBEBEB"/>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28575" algn="ctr">
                      <a:solidFill>
                        <a:srgbClr val="FFF147"/>
                      </a:solidFill>
                    </a:lnR>
                    <a:lnT w="28575" algn="ctr">
                      <a:solidFill>
                        <a:srgbClr val="FFF147"/>
                      </a:solidFill>
                    </a:lnT>
                    <a:lnB w="12700" algn="ctr">
                      <a:noFill/>
                    </a:lnB>
                    <a:solidFill>
                      <a:srgbClr val="EBEBEB"/>
                    </a:solidFill>
                  </a:tcPr>
                </a:tc>
                <a:extLst>
                  <a:ext uri="{0D108BD9-81ED-4DB2-BD59-A6C34878D82A}">
                    <a16:rowId xmlns:a16="http://schemas.microsoft.com/office/drawing/2014/main" val="10000"/>
                  </a:ext>
                </a:extLst>
              </a:tr>
              <a:tr h="494903">
                <a:tc>
                  <a:txBody>
                    <a:bodyPr/>
                    <a:lstStyle/>
                    <a:p>
                      <a:pPr>
                        <a:defRPr/>
                      </a:pPr>
                      <a:endParaRPr lang="de-DE" sz="1400" b="1" i="0">
                        <a:ln>
                          <a:noFill/>
                        </a:ln>
                        <a:solidFill>
                          <a:srgbClr val="3E3E3D"/>
                        </a:solidFill>
                        <a:latin typeface="Arial"/>
                        <a:ea typeface="Arial"/>
                        <a:cs typeface="Arial"/>
                      </a:endParaRPr>
                    </a:p>
                  </a:txBody>
                  <a:tcPr marL="89992" marR="53995" marT="18000" marB="18000">
                    <a:lnL w="28575" algn="ctr">
                      <a:solidFill>
                        <a:srgbClr val="FFF147"/>
                      </a:solidFill>
                    </a:lnL>
                    <a:lnR w="19050" algn="ctr">
                      <a:solidFill>
                        <a:srgbClr val="FFF147"/>
                      </a:solidFill>
                    </a:lnR>
                    <a:lnT w="12700" algn="ctr">
                      <a:noFill/>
                    </a:lnT>
                    <a:lnB w="12700" algn="ctr">
                      <a:noFill/>
                    </a:lnB>
                    <a:solidFill>
                      <a:schemeClr val="bg1"/>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19050" algn="ctr">
                      <a:solidFill>
                        <a:srgbClr val="FFF147"/>
                      </a:solidFill>
                    </a:lnR>
                    <a:lnT w="12700" algn="ctr">
                      <a:noFill/>
                    </a:lnT>
                    <a:lnB w="12700" algn="ctr">
                      <a:noFill/>
                    </a:lnB>
                    <a:solidFill>
                      <a:schemeClr val="bg1"/>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28575" algn="ctr">
                      <a:solidFill>
                        <a:srgbClr val="FFF147"/>
                      </a:solidFill>
                    </a:lnR>
                    <a:lnT w="12700" algn="ctr">
                      <a:noFill/>
                    </a:lnT>
                    <a:lnB w="12700" algn="ctr">
                      <a:noFill/>
                    </a:lnB>
                    <a:solidFill>
                      <a:schemeClr val="bg1"/>
                    </a:solidFill>
                  </a:tcPr>
                </a:tc>
                <a:extLst>
                  <a:ext uri="{0D108BD9-81ED-4DB2-BD59-A6C34878D82A}">
                    <a16:rowId xmlns:a16="http://schemas.microsoft.com/office/drawing/2014/main" val="10001"/>
                  </a:ext>
                </a:extLst>
              </a:tr>
              <a:tr h="494903">
                <a:tc>
                  <a:txBody>
                    <a:bodyPr/>
                    <a:lstStyle/>
                    <a:p>
                      <a:pPr>
                        <a:defRPr/>
                      </a:pPr>
                      <a:endParaRPr lang="de-DE" sz="1400" b="1" i="0">
                        <a:ln>
                          <a:noFill/>
                        </a:ln>
                        <a:solidFill>
                          <a:srgbClr val="3E3E3D"/>
                        </a:solidFill>
                        <a:latin typeface="Arial"/>
                        <a:ea typeface="Arial"/>
                        <a:cs typeface="Arial"/>
                      </a:endParaRPr>
                    </a:p>
                  </a:txBody>
                  <a:tcPr marL="89992" marR="53995" marT="18000" marB="18000">
                    <a:lnL w="28575" algn="ctr">
                      <a:solidFill>
                        <a:srgbClr val="FFF147"/>
                      </a:solidFill>
                    </a:lnL>
                    <a:lnR w="19050" algn="ctr">
                      <a:solidFill>
                        <a:srgbClr val="FFF147"/>
                      </a:solidFill>
                    </a:lnR>
                    <a:lnT w="12700" algn="ctr">
                      <a:noFill/>
                    </a:lnT>
                    <a:lnB w="12700" algn="ctr">
                      <a:noFill/>
                    </a:lnB>
                    <a:solidFill>
                      <a:srgbClr val="EBEBEB"/>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19050" algn="ctr">
                      <a:solidFill>
                        <a:srgbClr val="FFF147"/>
                      </a:solidFill>
                    </a:lnR>
                    <a:lnT w="12700" algn="ctr">
                      <a:noFill/>
                    </a:lnT>
                    <a:lnB w="12700" algn="ctr">
                      <a:noFill/>
                    </a:lnB>
                    <a:solidFill>
                      <a:srgbClr val="EBEBEB"/>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28575" algn="ctr">
                      <a:solidFill>
                        <a:srgbClr val="FFF147"/>
                      </a:solidFill>
                    </a:lnR>
                    <a:lnT w="12700" algn="ctr">
                      <a:noFill/>
                    </a:lnT>
                    <a:lnB w="12700" algn="ctr">
                      <a:noFill/>
                    </a:lnB>
                    <a:solidFill>
                      <a:srgbClr val="EBEBEB"/>
                    </a:solidFill>
                  </a:tcPr>
                </a:tc>
                <a:extLst>
                  <a:ext uri="{0D108BD9-81ED-4DB2-BD59-A6C34878D82A}">
                    <a16:rowId xmlns:a16="http://schemas.microsoft.com/office/drawing/2014/main" val="10002"/>
                  </a:ext>
                </a:extLst>
              </a:tr>
              <a:tr h="494903">
                <a:tc>
                  <a:txBody>
                    <a:bodyPr/>
                    <a:lstStyle/>
                    <a:p>
                      <a:pPr>
                        <a:defRPr/>
                      </a:pPr>
                      <a:endParaRPr lang="de-DE" sz="1400" b="1" i="0">
                        <a:ln>
                          <a:noFill/>
                        </a:ln>
                        <a:solidFill>
                          <a:srgbClr val="3E3E3D"/>
                        </a:solidFill>
                        <a:latin typeface="Arial"/>
                        <a:ea typeface="Arial"/>
                        <a:cs typeface="Arial"/>
                      </a:endParaRPr>
                    </a:p>
                  </a:txBody>
                  <a:tcPr marL="89992" marR="53995" marT="18000" marB="18000">
                    <a:lnL w="28575" algn="ctr">
                      <a:solidFill>
                        <a:srgbClr val="FFF147"/>
                      </a:solidFill>
                    </a:lnL>
                    <a:lnR w="19050" algn="ctr">
                      <a:solidFill>
                        <a:srgbClr val="FFF147"/>
                      </a:solidFill>
                    </a:lnR>
                    <a:lnT w="12700" algn="ctr">
                      <a:noFill/>
                    </a:lnT>
                    <a:lnB w="12700" algn="ctr">
                      <a:noFill/>
                    </a:lnB>
                    <a:solidFill>
                      <a:schemeClr val="bg1"/>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19050" algn="ctr">
                      <a:solidFill>
                        <a:srgbClr val="FFF147"/>
                      </a:solidFill>
                    </a:lnR>
                    <a:lnT w="12700" algn="ctr">
                      <a:noFill/>
                    </a:lnT>
                    <a:lnB w="12700" algn="ctr">
                      <a:noFill/>
                    </a:lnB>
                    <a:solidFill>
                      <a:schemeClr val="bg1"/>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28575" algn="ctr">
                      <a:solidFill>
                        <a:srgbClr val="FFF147"/>
                      </a:solidFill>
                    </a:lnR>
                    <a:lnT w="12700" algn="ctr">
                      <a:noFill/>
                    </a:lnT>
                    <a:lnB w="12700" algn="ctr">
                      <a:noFill/>
                    </a:lnB>
                    <a:solidFill>
                      <a:schemeClr val="bg1"/>
                    </a:solidFill>
                  </a:tcPr>
                </a:tc>
                <a:extLst>
                  <a:ext uri="{0D108BD9-81ED-4DB2-BD59-A6C34878D82A}">
                    <a16:rowId xmlns:a16="http://schemas.microsoft.com/office/drawing/2014/main" val="10003"/>
                  </a:ext>
                </a:extLst>
              </a:tr>
              <a:tr h="494903">
                <a:tc>
                  <a:txBody>
                    <a:bodyPr/>
                    <a:lstStyle/>
                    <a:p>
                      <a:pPr>
                        <a:defRPr/>
                      </a:pPr>
                      <a:endParaRPr lang="de-DE" sz="1400" b="1" i="0">
                        <a:ln>
                          <a:noFill/>
                        </a:ln>
                        <a:solidFill>
                          <a:srgbClr val="3E3E3D"/>
                        </a:solidFill>
                        <a:latin typeface="Arial"/>
                        <a:ea typeface="Arial"/>
                        <a:cs typeface="Arial"/>
                      </a:endParaRPr>
                    </a:p>
                  </a:txBody>
                  <a:tcPr marL="89992" marR="53995" marT="18000" marB="18000">
                    <a:lnL w="28575" algn="ctr">
                      <a:solidFill>
                        <a:srgbClr val="FFF147"/>
                      </a:solidFill>
                    </a:lnL>
                    <a:lnR w="19050" algn="ctr">
                      <a:solidFill>
                        <a:srgbClr val="FFF147"/>
                      </a:solidFill>
                    </a:lnR>
                    <a:lnT w="12700" algn="ctr">
                      <a:noFill/>
                    </a:lnT>
                    <a:lnB w="12700" algn="ctr">
                      <a:noFill/>
                    </a:lnB>
                    <a:solidFill>
                      <a:srgbClr val="EBEBEB"/>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19050" algn="ctr">
                      <a:solidFill>
                        <a:srgbClr val="FFF147"/>
                      </a:solidFill>
                    </a:lnR>
                    <a:lnT w="12700" algn="ctr">
                      <a:noFill/>
                    </a:lnT>
                    <a:lnB w="12700" algn="ctr">
                      <a:noFill/>
                    </a:lnB>
                    <a:solidFill>
                      <a:srgbClr val="EBEBEB"/>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28575" algn="ctr">
                      <a:solidFill>
                        <a:srgbClr val="FFF147"/>
                      </a:solidFill>
                    </a:lnR>
                    <a:lnT w="12700" algn="ctr">
                      <a:noFill/>
                    </a:lnT>
                    <a:lnB w="12700" algn="ctr">
                      <a:noFill/>
                    </a:lnB>
                    <a:solidFill>
                      <a:srgbClr val="EBEBEB"/>
                    </a:solidFill>
                  </a:tcPr>
                </a:tc>
                <a:extLst>
                  <a:ext uri="{0D108BD9-81ED-4DB2-BD59-A6C34878D82A}">
                    <a16:rowId xmlns:a16="http://schemas.microsoft.com/office/drawing/2014/main" val="10004"/>
                  </a:ext>
                </a:extLst>
              </a:tr>
              <a:tr h="494903">
                <a:tc>
                  <a:txBody>
                    <a:bodyPr/>
                    <a:lstStyle/>
                    <a:p>
                      <a:pPr>
                        <a:defRPr/>
                      </a:pPr>
                      <a:endParaRPr lang="de-DE" sz="1400" b="1" i="0">
                        <a:ln>
                          <a:noFill/>
                        </a:ln>
                        <a:solidFill>
                          <a:srgbClr val="3E3E3D"/>
                        </a:solidFill>
                        <a:latin typeface="Arial"/>
                        <a:ea typeface="Arial"/>
                        <a:cs typeface="Arial"/>
                      </a:endParaRPr>
                    </a:p>
                  </a:txBody>
                  <a:tcPr marL="89992" marR="53995" marT="18000" marB="18000">
                    <a:lnL w="28575" algn="ctr">
                      <a:solidFill>
                        <a:srgbClr val="FFF147"/>
                      </a:solidFill>
                    </a:lnL>
                    <a:lnR w="19050" algn="ctr">
                      <a:solidFill>
                        <a:srgbClr val="FFF147"/>
                      </a:solidFill>
                    </a:lnR>
                    <a:lnT w="12700" algn="ctr">
                      <a:noFill/>
                    </a:lnT>
                    <a:lnB w="12700" algn="ctr">
                      <a:noFill/>
                    </a:lnB>
                    <a:solidFill>
                      <a:schemeClr val="bg1"/>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19050" algn="ctr">
                      <a:solidFill>
                        <a:srgbClr val="FFF147"/>
                      </a:solidFill>
                    </a:lnR>
                    <a:lnT w="12700" algn="ctr">
                      <a:noFill/>
                    </a:lnT>
                    <a:lnB w="12700" algn="ctr">
                      <a:noFill/>
                    </a:lnB>
                    <a:solidFill>
                      <a:schemeClr val="bg1"/>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28575" algn="ctr">
                      <a:solidFill>
                        <a:srgbClr val="FFF147"/>
                      </a:solidFill>
                    </a:lnR>
                    <a:lnT w="12700" algn="ctr">
                      <a:noFill/>
                    </a:lnT>
                    <a:lnB w="12700" algn="ctr">
                      <a:noFill/>
                    </a:lnB>
                    <a:solidFill>
                      <a:schemeClr val="bg1"/>
                    </a:solidFill>
                  </a:tcPr>
                </a:tc>
                <a:extLst>
                  <a:ext uri="{0D108BD9-81ED-4DB2-BD59-A6C34878D82A}">
                    <a16:rowId xmlns:a16="http://schemas.microsoft.com/office/drawing/2014/main" val="10005"/>
                  </a:ext>
                </a:extLst>
              </a:tr>
              <a:tr h="494903">
                <a:tc>
                  <a:txBody>
                    <a:bodyPr/>
                    <a:lstStyle/>
                    <a:p>
                      <a:pPr>
                        <a:defRPr/>
                      </a:pPr>
                      <a:endParaRPr lang="de-DE" sz="1400" b="1" i="0">
                        <a:ln>
                          <a:noFill/>
                        </a:ln>
                        <a:solidFill>
                          <a:srgbClr val="3E3E3D"/>
                        </a:solidFill>
                        <a:latin typeface="Arial"/>
                        <a:ea typeface="Arial"/>
                        <a:cs typeface="Arial"/>
                      </a:endParaRPr>
                    </a:p>
                  </a:txBody>
                  <a:tcPr marL="89992" marR="53995" marT="18000" marB="18000">
                    <a:lnL w="28575" algn="ctr">
                      <a:solidFill>
                        <a:srgbClr val="FFF147"/>
                      </a:solidFill>
                    </a:lnL>
                    <a:lnR w="19050" algn="ctr">
                      <a:solidFill>
                        <a:srgbClr val="FFF147"/>
                      </a:solidFill>
                    </a:lnR>
                    <a:lnT w="12700" algn="ctr">
                      <a:noFill/>
                    </a:lnT>
                    <a:lnB w="12700" algn="ctr">
                      <a:noFill/>
                    </a:lnB>
                    <a:solidFill>
                      <a:srgbClr val="EBEBEB"/>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19050" algn="ctr">
                      <a:solidFill>
                        <a:srgbClr val="FFF147"/>
                      </a:solidFill>
                    </a:lnR>
                    <a:lnT w="12700" algn="ctr">
                      <a:noFill/>
                    </a:lnT>
                    <a:lnB w="12700" algn="ctr">
                      <a:noFill/>
                    </a:lnB>
                    <a:solidFill>
                      <a:srgbClr val="EBEBEB"/>
                    </a:solidFill>
                  </a:tcPr>
                </a:tc>
                <a:tc>
                  <a:txBody>
                    <a:bodyPr/>
                    <a:lstStyle/>
                    <a:p>
                      <a:pPr>
                        <a:defRPr/>
                      </a:pPr>
                      <a:endParaRPr lang="de-DE" sz="1400" b="1" i="0">
                        <a:ln>
                          <a:noFill/>
                        </a:ln>
                        <a:solidFill>
                          <a:srgbClr val="3E3E3D"/>
                        </a:solidFill>
                        <a:latin typeface="Arial"/>
                        <a:ea typeface="Arial"/>
                        <a:cs typeface="Arial"/>
                      </a:endParaRPr>
                    </a:p>
                  </a:txBody>
                  <a:tcPr marL="89992" marR="53995" marT="18000" marB="18000">
                    <a:lnL w="19050" algn="ctr">
                      <a:solidFill>
                        <a:srgbClr val="FFF147"/>
                      </a:solidFill>
                    </a:lnL>
                    <a:lnR w="28575" algn="ctr">
                      <a:solidFill>
                        <a:srgbClr val="FFF147"/>
                      </a:solidFill>
                    </a:lnR>
                    <a:lnT w="12700" algn="ctr">
                      <a:noFill/>
                    </a:lnT>
                    <a:lnB w="12700" algn="ctr">
                      <a:noFill/>
                    </a:lnB>
                    <a:solidFill>
                      <a:srgbClr val="EBEBEB"/>
                    </a:solidFill>
                  </a:tcPr>
                </a:tc>
                <a:extLst>
                  <a:ext uri="{0D108BD9-81ED-4DB2-BD59-A6C34878D82A}">
                    <a16:rowId xmlns:a16="http://schemas.microsoft.com/office/drawing/2014/main" val="10006"/>
                  </a:ext>
                </a:extLst>
              </a:tr>
              <a:tr h="494903">
                <a:tc>
                  <a:txBody>
                    <a:bodyPr/>
                    <a:lstStyle/>
                    <a:p>
                      <a:pPr>
                        <a:defRPr/>
                      </a:pPr>
                      <a:endParaRPr lang="de-DE" sz="1400" b="0" i="0">
                        <a:ln>
                          <a:noFill/>
                        </a:ln>
                        <a:solidFill>
                          <a:srgbClr val="3E3E3D"/>
                        </a:solidFill>
                        <a:latin typeface="Arial"/>
                        <a:ea typeface="Arial"/>
                        <a:cs typeface="Arial"/>
                      </a:endParaRPr>
                    </a:p>
                  </a:txBody>
                  <a:tcPr marL="89992" marR="53995" marT="18000" marB="18000">
                    <a:lnL w="28575" algn="ctr">
                      <a:solidFill>
                        <a:srgbClr val="FFF147"/>
                      </a:solidFill>
                    </a:lnL>
                    <a:lnR w="19050" algn="ctr">
                      <a:solidFill>
                        <a:srgbClr val="FFF147"/>
                      </a:solidFill>
                    </a:lnR>
                    <a:lnT w="12700" algn="ctr">
                      <a:noFill/>
                    </a:lnT>
                    <a:lnB w="28575" algn="ctr">
                      <a:solidFill>
                        <a:srgbClr val="FFF147"/>
                      </a:solidFill>
                    </a:lnB>
                    <a:solidFill>
                      <a:schemeClr val="bg1"/>
                    </a:solidFill>
                  </a:tcPr>
                </a:tc>
                <a:tc>
                  <a:txBody>
                    <a:bodyPr/>
                    <a:lstStyle/>
                    <a:p>
                      <a:pPr>
                        <a:defRPr/>
                      </a:pPr>
                      <a:endParaRPr lang="de-DE" sz="1400" b="0" i="0">
                        <a:ln>
                          <a:noFill/>
                        </a:ln>
                        <a:solidFill>
                          <a:srgbClr val="3E3E3D"/>
                        </a:solidFill>
                        <a:latin typeface="Arial"/>
                        <a:ea typeface="Arial"/>
                        <a:cs typeface="Arial"/>
                      </a:endParaRPr>
                    </a:p>
                  </a:txBody>
                  <a:tcPr marL="89992" marR="53995" marT="18000" marB="18000">
                    <a:lnL w="19050" algn="ctr">
                      <a:solidFill>
                        <a:srgbClr val="FFF147"/>
                      </a:solidFill>
                    </a:lnL>
                    <a:lnR w="19050" algn="ctr">
                      <a:solidFill>
                        <a:srgbClr val="FFF147"/>
                      </a:solidFill>
                    </a:lnR>
                    <a:lnT w="12700" algn="ctr">
                      <a:noFill/>
                    </a:lnT>
                    <a:lnB w="28575" algn="ctr">
                      <a:solidFill>
                        <a:srgbClr val="FFF147"/>
                      </a:solidFill>
                    </a:lnB>
                    <a:solidFill>
                      <a:schemeClr val="bg1"/>
                    </a:solidFill>
                  </a:tcPr>
                </a:tc>
                <a:tc>
                  <a:txBody>
                    <a:bodyPr/>
                    <a:lstStyle/>
                    <a:p>
                      <a:pPr>
                        <a:defRPr/>
                      </a:pPr>
                      <a:endParaRPr lang="de-DE" sz="1400" b="0" i="0">
                        <a:ln>
                          <a:noFill/>
                        </a:ln>
                        <a:solidFill>
                          <a:srgbClr val="3E3E3D"/>
                        </a:solidFill>
                        <a:latin typeface="Arial"/>
                        <a:ea typeface="Arial"/>
                        <a:cs typeface="Arial"/>
                      </a:endParaRPr>
                    </a:p>
                  </a:txBody>
                  <a:tcPr marL="89992" marR="53995" marT="18000" marB="18000">
                    <a:lnL w="19050" algn="ctr">
                      <a:solidFill>
                        <a:srgbClr val="FFF147"/>
                      </a:solidFill>
                    </a:lnL>
                    <a:lnR w="28575" algn="ctr">
                      <a:solidFill>
                        <a:srgbClr val="FFF147"/>
                      </a:solidFill>
                    </a:lnR>
                    <a:lnT w="12700" algn="ctr">
                      <a:noFill/>
                    </a:lnT>
                    <a:lnB w="28575" algn="ctr">
                      <a:solidFill>
                        <a:srgbClr val="FFF147"/>
                      </a:solidFill>
                    </a:lnB>
                    <a:solidFill>
                      <a:schemeClr val="bg1"/>
                    </a:solidFill>
                  </a:tcPr>
                </a:tc>
                <a:extLst>
                  <a:ext uri="{0D108BD9-81ED-4DB2-BD59-A6C34878D82A}">
                    <a16:rowId xmlns:a16="http://schemas.microsoft.com/office/drawing/2014/main" val="10007"/>
                  </a:ext>
                </a:extLst>
              </a:tr>
            </a:tbl>
          </a:graphicData>
        </a:graphic>
      </p:graphicFrame>
      <p:sp>
        <p:nvSpPr>
          <p:cNvPr id="1873371911"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1397006671" name="Textplatzhalter 6"/>
          <p:cNvSpPr>
            <a:spLocks noGrp="1"/>
          </p:cNvSpPr>
          <p:nvPr>
            <p:ph type="body" sz="quarter" idx="10"/>
          </p:nvPr>
        </p:nvSpPr>
        <p:spPr bwMode="auto">
          <a:xfrm>
            <a:off x="649288" y="1628775"/>
            <a:ext cx="2466976" cy="367515"/>
          </a:xfrm>
          <a:prstGeom prst="rect">
            <a:avLst/>
          </a:prstGeom>
        </p:spPr>
        <p:txBody>
          <a:bodyPr lIns="0" tIns="0"/>
          <a:lstStyle>
            <a:lvl1pPr marL="0" indent="0">
              <a:buNone/>
              <a:defRPr sz="2000" b="1">
                <a:solidFill>
                  <a:schemeClr val="tx1"/>
                </a:solidFill>
              </a:defRPr>
            </a:lvl1pPr>
          </a:lstStyle>
          <a:p>
            <a:pPr lvl="0">
              <a:defRPr/>
            </a:pPr>
            <a:r>
              <a:rPr lang="de-DE"/>
              <a:t>Formatvorlagen des Textmasters bearbeiten</a:t>
            </a:r>
            <a:endParaRPr/>
          </a:p>
        </p:txBody>
      </p:sp>
      <p:sp>
        <p:nvSpPr>
          <p:cNvPr id="593109107" name="Textplatzhalter 6"/>
          <p:cNvSpPr>
            <a:spLocks noGrp="1"/>
          </p:cNvSpPr>
          <p:nvPr>
            <p:ph type="body" sz="quarter" idx="11"/>
          </p:nvPr>
        </p:nvSpPr>
        <p:spPr bwMode="auto">
          <a:xfrm>
            <a:off x="3266331" y="1628775"/>
            <a:ext cx="2466976" cy="367515"/>
          </a:xfrm>
          <a:prstGeom prst="rect">
            <a:avLst/>
          </a:prstGeom>
        </p:spPr>
        <p:txBody>
          <a:bodyPr lIns="0" tIns="0"/>
          <a:lstStyle>
            <a:lvl1pPr marL="0" indent="0">
              <a:buNone/>
              <a:defRPr sz="2000" b="1">
                <a:solidFill>
                  <a:schemeClr val="tx1"/>
                </a:solidFill>
              </a:defRPr>
            </a:lvl1pPr>
          </a:lstStyle>
          <a:p>
            <a:pPr lvl="0">
              <a:defRPr/>
            </a:pPr>
            <a:r>
              <a:rPr lang="de-DE"/>
              <a:t>Formatvorlagen des Textmasters bearbeiten</a:t>
            </a:r>
            <a:endParaRPr/>
          </a:p>
        </p:txBody>
      </p:sp>
      <p:sp>
        <p:nvSpPr>
          <p:cNvPr id="1943529164" name="Textplatzhalter 6"/>
          <p:cNvSpPr>
            <a:spLocks noGrp="1"/>
          </p:cNvSpPr>
          <p:nvPr>
            <p:ph type="body" sz="quarter" idx="12"/>
          </p:nvPr>
        </p:nvSpPr>
        <p:spPr bwMode="auto">
          <a:xfrm>
            <a:off x="5884862" y="1628775"/>
            <a:ext cx="2466976" cy="367515"/>
          </a:xfrm>
          <a:prstGeom prst="rect">
            <a:avLst/>
          </a:prstGeom>
        </p:spPr>
        <p:txBody>
          <a:bodyPr lIns="0" tIns="0"/>
          <a:lstStyle>
            <a:lvl1pPr marL="0" indent="0">
              <a:buNone/>
              <a:defRPr sz="2000" b="1">
                <a:solidFill>
                  <a:schemeClr val="tx1"/>
                </a:solidFill>
              </a:defRPr>
            </a:lvl1pPr>
          </a:lstStyle>
          <a:p>
            <a:pPr lvl="0">
              <a:defRPr/>
            </a:pPr>
            <a:r>
              <a:rPr lang="de-DE"/>
              <a:t>Formatvorlagen des Textmasters bearbeiten</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SK:KK_Textchart_2_Textkasten">
    <p:spTree>
      <p:nvGrpSpPr>
        <p:cNvPr id="1" name=""/>
        <p:cNvGrpSpPr/>
        <p:nvPr/>
      </p:nvGrpSpPr>
      <p:grpSpPr bwMode="auto">
        <a:xfrm>
          <a:off x="0" y="0"/>
          <a:ext cx="0" cy="0"/>
          <a:chOff x="0" y="0"/>
          <a:chExt cx="0" cy="0"/>
        </a:xfrm>
      </p:grpSpPr>
      <p:sp>
        <p:nvSpPr>
          <p:cNvPr id="59357191"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693283217" name="Textplatzhalter 6"/>
          <p:cNvSpPr>
            <a:spLocks noGrp="1"/>
          </p:cNvSpPr>
          <p:nvPr>
            <p:ph type="body" sz="quarter" idx="10"/>
          </p:nvPr>
        </p:nvSpPr>
        <p:spPr bwMode="auto">
          <a:xfrm>
            <a:off x="649287" y="1628775"/>
            <a:ext cx="7845425" cy="367515"/>
          </a:xfrm>
          <a:prstGeom prst="rect">
            <a:avLst/>
          </a:prstGeom>
        </p:spPr>
        <p:txBody>
          <a:bodyPr lIns="0" tIns="0"/>
          <a:lstStyle>
            <a:lvl1pPr marL="0" indent="0">
              <a:buNone/>
              <a:defRPr sz="2000" b="1">
                <a:solidFill>
                  <a:schemeClr val="tx1"/>
                </a:solidFill>
              </a:defRPr>
            </a:lvl1pPr>
          </a:lstStyle>
          <a:p>
            <a:pPr lvl="0">
              <a:defRPr/>
            </a:pPr>
            <a:r>
              <a:rPr lang="de-DE"/>
              <a:t>Formatvorlagen des Textmasters bearbeiten</a:t>
            </a:r>
            <a:endParaRPr/>
          </a:p>
        </p:txBody>
      </p:sp>
      <p:sp>
        <p:nvSpPr>
          <p:cNvPr id="991600250" name="Textplatzhalter 19"/>
          <p:cNvSpPr>
            <a:spLocks noGrp="1"/>
          </p:cNvSpPr>
          <p:nvPr>
            <p:ph type="body" sz="quarter" idx="11"/>
          </p:nvPr>
        </p:nvSpPr>
        <p:spPr bwMode="auto">
          <a:xfrm>
            <a:off x="649287" y="2132857"/>
            <a:ext cx="7845425" cy="2232247"/>
          </a:xfrm>
          <a:prstGeom prst="rect">
            <a:avLst/>
          </a:prstGeom>
        </p:spPr>
        <p:txBody>
          <a:bodyPr lIns="0" tIns="0" rIns="90000"/>
          <a:lstStyle>
            <a:lvl1pPr marL="0" indent="0">
              <a:lnSpc>
                <a:spcPts val="2800"/>
              </a:lnSpc>
              <a:buNone/>
              <a:defRPr sz="2000"/>
            </a:lvl1pPr>
          </a:lstStyle>
          <a:p>
            <a:pPr lvl="0">
              <a:defRPr/>
            </a:pPr>
            <a:r>
              <a:rPr lang="de-DE"/>
              <a:t>Formatvorlagen des Textmasters bearbeiten</a:t>
            </a:r>
            <a:endParaRPr/>
          </a:p>
        </p:txBody>
      </p:sp>
      <p:sp>
        <p:nvSpPr>
          <p:cNvPr id="1625706907" name="Textplatzhalter 19"/>
          <p:cNvSpPr>
            <a:spLocks noGrp="1"/>
          </p:cNvSpPr>
          <p:nvPr>
            <p:ph type="body" sz="quarter" idx="12"/>
          </p:nvPr>
        </p:nvSpPr>
        <p:spPr bwMode="auto">
          <a:xfrm>
            <a:off x="649289" y="4509119"/>
            <a:ext cx="3587750" cy="1583705"/>
          </a:xfrm>
          <a:prstGeom prst="rect">
            <a:avLst/>
          </a:prstGeom>
        </p:spPr>
        <p:txBody>
          <a:bodyPr lIns="0" tIns="0" rIns="90000"/>
          <a:lstStyle>
            <a:lvl1pPr marL="0" indent="0">
              <a:lnSpc>
                <a:spcPts val="2800"/>
              </a:lnSpc>
              <a:buNone/>
              <a:defRPr sz="2000"/>
            </a:lvl1pPr>
          </a:lstStyle>
          <a:p>
            <a:pPr lvl="0">
              <a:defRPr/>
            </a:pPr>
            <a:r>
              <a:rPr lang="de-DE"/>
              <a:t>Formatvorlagen des Textmasters bearbeiten</a:t>
            </a:r>
            <a:endParaRPr/>
          </a:p>
        </p:txBody>
      </p:sp>
      <p:sp>
        <p:nvSpPr>
          <p:cNvPr id="193119793" name="Textplatzhalter 19"/>
          <p:cNvSpPr>
            <a:spLocks noGrp="1"/>
          </p:cNvSpPr>
          <p:nvPr>
            <p:ph type="body" sz="quarter" idx="13"/>
          </p:nvPr>
        </p:nvSpPr>
        <p:spPr bwMode="auto">
          <a:xfrm>
            <a:off x="4929188" y="4509119"/>
            <a:ext cx="3587750" cy="1583705"/>
          </a:xfrm>
          <a:prstGeom prst="rect">
            <a:avLst/>
          </a:prstGeom>
        </p:spPr>
        <p:txBody>
          <a:bodyPr lIns="0" tIns="0" rIns="90000"/>
          <a:lstStyle>
            <a:lvl1pPr marL="0" indent="0">
              <a:lnSpc>
                <a:spcPts val="2800"/>
              </a:lnSpc>
              <a:buNone/>
              <a:defRPr sz="2000"/>
            </a:lvl1pPr>
          </a:lstStyle>
          <a:p>
            <a:pPr lvl="0">
              <a:defRPr/>
            </a:pPr>
            <a:r>
              <a:rPr lang="de-DE"/>
              <a:t>Formatvorlagen des Textmasters bearbeiten</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SK:KK_Textchart_2_Textkasten_ohne_Sub">
    <p:spTree>
      <p:nvGrpSpPr>
        <p:cNvPr id="1" name=""/>
        <p:cNvGrpSpPr/>
        <p:nvPr/>
      </p:nvGrpSpPr>
      <p:grpSpPr bwMode="auto">
        <a:xfrm>
          <a:off x="0" y="0"/>
          <a:ext cx="0" cy="0"/>
          <a:chOff x="0" y="0"/>
          <a:chExt cx="0" cy="0"/>
        </a:xfrm>
      </p:grpSpPr>
      <p:sp>
        <p:nvSpPr>
          <p:cNvPr id="155819576"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410443974" name="Textplatzhalter 19"/>
          <p:cNvSpPr>
            <a:spLocks noGrp="1"/>
          </p:cNvSpPr>
          <p:nvPr>
            <p:ph type="body" sz="quarter" idx="11"/>
          </p:nvPr>
        </p:nvSpPr>
        <p:spPr bwMode="auto">
          <a:xfrm>
            <a:off x="649287" y="1628775"/>
            <a:ext cx="7845425" cy="2736329"/>
          </a:xfrm>
          <a:prstGeom prst="rect">
            <a:avLst/>
          </a:prstGeom>
        </p:spPr>
        <p:txBody>
          <a:bodyPr lIns="0" tIns="0" rIns="90000"/>
          <a:lstStyle>
            <a:lvl1pPr marL="0" indent="0">
              <a:lnSpc>
                <a:spcPts val="2800"/>
              </a:lnSpc>
              <a:buNone/>
              <a:defRPr sz="2000"/>
            </a:lvl1pPr>
          </a:lstStyle>
          <a:p>
            <a:pPr lvl="0">
              <a:defRPr/>
            </a:pPr>
            <a:endParaRPr lang="de-DE"/>
          </a:p>
        </p:txBody>
      </p:sp>
      <p:sp>
        <p:nvSpPr>
          <p:cNvPr id="2119451924" name="Textplatzhalter 19"/>
          <p:cNvSpPr>
            <a:spLocks noGrp="1"/>
          </p:cNvSpPr>
          <p:nvPr>
            <p:ph type="body" sz="quarter" idx="12"/>
          </p:nvPr>
        </p:nvSpPr>
        <p:spPr bwMode="auto">
          <a:xfrm>
            <a:off x="649289" y="4509119"/>
            <a:ext cx="3587750" cy="1583705"/>
          </a:xfrm>
          <a:prstGeom prst="rect">
            <a:avLst/>
          </a:prstGeom>
        </p:spPr>
        <p:txBody>
          <a:bodyPr lIns="0" tIns="0" rIns="90000"/>
          <a:lstStyle>
            <a:lvl1pPr marL="0" indent="0">
              <a:lnSpc>
                <a:spcPts val="2800"/>
              </a:lnSpc>
              <a:buNone/>
              <a:defRPr sz="2000"/>
            </a:lvl1pPr>
          </a:lstStyle>
          <a:p>
            <a:pPr lvl="0">
              <a:defRPr/>
            </a:pPr>
            <a:r>
              <a:rPr lang="de-DE"/>
              <a:t>Formatvorlagen des Textmasters bearbeiten</a:t>
            </a:r>
            <a:endParaRPr/>
          </a:p>
        </p:txBody>
      </p:sp>
      <p:sp>
        <p:nvSpPr>
          <p:cNvPr id="857298666" name="Textplatzhalter 19"/>
          <p:cNvSpPr>
            <a:spLocks noGrp="1"/>
          </p:cNvSpPr>
          <p:nvPr>
            <p:ph type="body" sz="quarter" idx="13"/>
          </p:nvPr>
        </p:nvSpPr>
        <p:spPr bwMode="auto">
          <a:xfrm>
            <a:off x="4922838" y="4509119"/>
            <a:ext cx="3587750" cy="1583705"/>
          </a:xfrm>
          <a:prstGeom prst="rect">
            <a:avLst/>
          </a:prstGeom>
        </p:spPr>
        <p:txBody>
          <a:bodyPr lIns="0" tIns="0" rIns="90000"/>
          <a:lstStyle>
            <a:lvl1pPr marL="0" indent="0">
              <a:lnSpc>
                <a:spcPts val="2800"/>
              </a:lnSpc>
              <a:buNone/>
              <a:defRPr sz="2000"/>
            </a:lvl1pPr>
          </a:lstStyle>
          <a:p>
            <a:pPr lvl="0">
              <a:defRPr/>
            </a:pPr>
            <a:r>
              <a:rPr lang="de-DE"/>
              <a:t>Formatvorlagen des Textmasters bearbeiten</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SK:KK_Text_und_Bild">
    <p:spTree>
      <p:nvGrpSpPr>
        <p:cNvPr id="1" name=""/>
        <p:cNvGrpSpPr/>
        <p:nvPr/>
      </p:nvGrpSpPr>
      <p:grpSpPr bwMode="auto">
        <a:xfrm>
          <a:off x="0" y="0"/>
          <a:ext cx="0" cy="0"/>
          <a:chOff x="0" y="0"/>
          <a:chExt cx="0" cy="0"/>
        </a:xfrm>
      </p:grpSpPr>
      <p:pic>
        <p:nvPicPr>
          <p:cNvPr id="1661468940" name="Bild 21"/>
          <p:cNvPicPr>
            <a:picLocks noChangeAspect="1"/>
          </p:cNvPicPr>
          <p:nvPr userDrawn="1"/>
        </p:nvPicPr>
        <p:blipFill>
          <a:blip r:embed="rId2"/>
          <a:stretch/>
        </p:blipFill>
        <p:spPr bwMode="auto">
          <a:xfrm>
            <a:off x="5148263" y="1628775"/>
            <a:ext cx="4005262" cy="4464050"/>
          </a:xfrm>
          <a:prstGeom prst="rect">
            <a:avLst/>
          </a:prstGeom>
          <a:noFill/>
          <a:ln>
            <a:noFill/>
          </a:ln>
        </p:spPr>
      </p:pic>
      <p:sp>
        <p:nvSpPr>
          <p:cNvPr id="1956068015" name="Textfeld 8"/>
          <p:cNvSpPr txBox="1">
            <a:spLocks noChangeArrowheads="1"/>
          </p:cNvSpPr>
          <p:nvPr userDrawn="1"/>
        </p:nvSpPr>
        <p:spPr bwMode="auto">
          <a:xfrm>
            <a:off x="5138738" y="5816600"/>
            <a:ext cx="2376487" cy="276225"/>
          </a:xfrm>
          <a:prstGeom prst="rect">
            <a:avLst/>
          </a:prstGeom>
          <a:noFill/>
          <a:ln>
            <a:noFill/>
          </a:ln>
        </p:spPr>
        <p:txBody>
          <a:bodyPr lIns="180000" bIns="90000">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r>
              <a:rPr lang="de-DE" sz="900">
                <a:solidFill>
                  <a:schemeClr val="bg1"/>
                </a:solidFill>
                <a:latin typeface="Arial"/>
                <a:cs typeface="Arial"/>
              </a:rPr>
              <a:t>© Marie Maerz/Shutterstock</a:t>
            </a:r>
            <a:endParaRPr/>
          </a:p>
        </p:txBody>
      </p:sp>
      <p:sp>
        <p:nvSpPr>
          <p:cNvPr id="854974746"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1165705207" name="Textplatzhalter 6"/>
          <p:cNvSpPr>
            <a:spLocks noGrp="1"/>
          </p:cNvSpPr>
          <p:nvPr>
            <p:ph type="body" sz="quarter" idx="10"/>
          </p:nvPr>
        </p:nvSpPr>
        <p:spPr bwMode="auto">
          <a:xfrm>
            <a:off x="649287" y="1628775"/>
            <a:ext cx="4273551" cy="367515"/>
          </a:xfrm>
          <a:prstGeom prst="rect">
            <a:avLst/>
          </a:prstGeom>
        </p:spPr>
        <p:txBody>
          <a:bodyPr lIns="0" tIns="0"/>
          <a:lstStyle>
            <a:lvl1pPr marL="0" indent="0">
              <a:buNone/>
              <a:defRPr sz="2000" b="1">
                <a:solidFill>
                  <a:schemeClr val="tx1"/>
                </a:solidFill>
              </a:defRPr>
            </a:lvl1pPr>
          </a:lstStyle>
          <a:p>
            <a:pPr lvl="0">
              <a:defRPr/>
            </a:pPr>
            <a:r>
              <a:rPr lang="de-DE"/>
              <a:t>Formatvorlagen des Textmasters bearbeiten</a:t>
            </a:r>
            <a:endParaRPr/>
          </a:p>
        </p:txBody>
      </p:sp>
      <p:sp>
        <p:nvSpPr>
          <p:cNvPr id="537659584" name="Textplatzhalter 19"/>
          <p:cNvSpPr>
            <a:spLocks noGrp="1"/>
          </p:cNvSpPr>
          <p:nvPr>
            <p:ph type="body" sz="quarter" idx="11"/>
          </p:nvPr>
        </p:nvSpPr>
        <p:spPr bwMode="auto">
          <a:xfrm>
            <a:off x="649287" y="2132856"/>
            <a:ext cx="4273551" cy="3959969"/>
          </a:xfrm>
          <a:prstGeom prst="rect">
            <a:avLst/>
          </a:prstGeom>
        </p:spPr>
        <p:txBody>
          <a:bodyPr lIns="0" tIns="0" rIns="90000"/>
          <a:lstStyle>
            <a:lvl1pPr marL="0" indent="0">
              <a:lnSpc>
                <a:spcPts val="2800"/>
              </a:lnSpc>
              <a:buNone/>
              <a:defRPr sz="2000"/>
            </a:lvl1pPr>
          </a:lstStyle>
          <a:p>
            <a:pPr lvl="0">
              <a:defRPr/>
            </a:pPr>
            <a:r>
              <a:rPr lang="de-DE"/>
              <a:t>Formatvorlagen des Textmasters bearbeiten</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4_SK:KK_Titelchart_vierzeilig">
    <p:spTree>
      <p:nvGrpSpPr>
        <p:cNvPr id="1" name=""/>
        <p:cNvGrpSpPr/>
        <p:nvPr/>
      </p:nvGrpSpPr>
      <p:grpSpPr bwMode="auto">
        <a:xfrm>
          <a:off x="0" y="0"/>
          <a:ext cx="0" cy="0"/>
          <a:chOff x="0" y="0"/>
          <a:chExt cx="0" cy="0"/>
        </a:xfrm>
      </p:grpSpPr>
      <p:pic>
        <p:nvPicPr>
          <p:cNvPr id="1932225365" name="Grafik 1"/>
          <p:cNvPicPr>
            <a:picLocks noChangeAspect="1"/>
          </p:cNvPicPr>
          <p:nvPr userDrawn="1"/>
        </p:nvPicPr>
        <p:blipFill>
          <a:blip r:embed="rId2"/>
          <a:stretch/>
        </p:blipFill>
        <p:spPr bwMode="auto">
          <a:xfrm>
            <a:off x="-36513" y="0"/>
            <a:ext cx="9217025" cy="5817563"/>
          </a:xfrm>
          <a:prstGeom prst="rect">
            <a:avLst/>
          </a:prstGeom>
        </p:spPr>
      </p:pic>
      <p:cxnSp>
        <p:nvCxnSpPr>
          <p:cNvPr id="1865024735" name="Gerade Verbindung 10"/>
          <p:cNvCxnSpPr/>
          <p:nvPr userDrawn="1"/>
        </p:nvCxnSpPr>
        <p:spPr bwMode="auto">
          <a:xfrm>
            <a:off x="1544638" y="4076699"/>
            <a:ext cx="1789112" cy="0"/>
          </a:xfrm>
          <a:prstGeom prst="line">
            <a:avLst/>
          </a:prstGeom>
          <a:ln w="25400">
            <a:solidFill>
              <a:srgbClr val="FFF147"/>
            </a:solidFill>
          </a:ln>
        </p:spPr>
        <p:style>
          <a:lnRef idx="1">
            <a:schemeClr val="accent1"/>
          </a:lnRef>
          <a:fillRef idx="0">
            <a:schemeClr val="accent1"/>
          </a:fillRef>
          <a:effectRef idx="0">
            <a:schemeClr val="accent1"/>
          </a:effectRef>
          <a:fontRef idx="minor">
            <a:schemeClr val="tx1"/>
          </a:fontRef>
        </p:style>
      </p:cxnSp>
      <p:sp>
        <p:nvSpPr>
          <p:cNvPr id="1378281606" name="Freihandform 5"/>
          <p:cNvSpPr/>
          <p:nvPr userDrawn="1"/>
        </p:nvSpPr>
        <p:spPr bwMode="auto">
          <a:xfrm>
            <a:off x="658813" y="765175"/>
            <a:ext cx="6721475" cy="331788"/>
          </a:xfrm>
          <a:custGeom>
            <a:avLst/>
            <a:gdLst>
              <a:gd name="connsiteX0" fmla="*/ 5092931 w 5092931"/>
              <a:gd name="connsiteY0" fmla="*/ 332509 h 332509"/>
              <a:gd name="connsiteX1" fmla="*/ 5092931 w 5092931"/>
              <a:gd name="connsiteY1" fmla="*/ 0 h 332509"/>
              <a:gd name="connsiteX2" fmla="*/ 0 w 5092931"/>
              <a:gd name="connsiteY2" fmla="*/ 0 h 332509"/>
            </a:gdLst>
            <a:ahLst/>
            <a:cxnLst>
              <a:cxn ang="0">
                <a:pos x="connsiteX0" y="connsiteY0"/>
              </a:cxn>
              <a:cxn ang="0">
                <a:pos x="connsiteX1" y="connsiteY1"/>
              </a:cxn>
              <a:cxn ang="0">
                <a:pos x="connsiteX2" y="connsiteY2"/>
              </a:cxn>
            </a:cxnLst>
            <a:rect l="l" t="t" r="r" b="b"/>
            <a:pathLst>
              <a:path w="5092931" h="332509" extrusionOk="0">
                <a:moveTo>
                  <a:pt x="5092931" y="332509"/>
                </a:moveTo>
                <a:lnTo>
                  <a:pt x="5092931" y="0"/>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493368601" name="Freihandform 6"/>
          <p:cNvSpPr/>
          <p:nvPr userDrawn="1"/>
        </p:nvSpPr>
        <p:spPr bwMode="auto">
          <a:xfrm>
            <a:off x="658813" y="765175"/>
            <a:ext cx="6721475" cy="43116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extrusionOk="0">
                <a:moveTo>
                  <a:pt x="5167993" y="2302328"/>
                </a:moveTo>
                <a:lnTo>
                  <a:pt x="5167993" y="3641271"/>
                </a:lnTo>
                <a:lnTo>
                  <a:pt x="0" y="3641271"/>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545009711" name="Textfeld 11"/>
          <p:cNvSpPr txBox="1">
            <a:spLocks noChangeArrowheads="1"/>
          </p:cNvSpPr>
          <p:nvPr userDrawn="1"/>
        </p:nvSpPr>
        <p:spPr bwMode="auto">
          <a:xfrm>
            <a:off x="0" y="5603875"/>
            <a:ext cx="2376488" cy="275545"/>
          </a:xfrm>
          <a:prstGeom prst="rect">
            <a:avLst/>
          </a:prstGeom>
          <a:noFill/>
          <a:ln>
            <a:noFill/>
          </a:ln>
        </p:spPr>
        <p:txBody>
          <a:bodyPr lIns="180000" bIns="90000">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r>
              <a:rPr lang="de-DE" sz="900">
                <a:solidFill>
                  <a:schemeClr val="bg1"/>
                </a:solidFill>
                <a:latin typeface="Arial"/>
                <a:cs typeface="Arial"/>
              </a:rPr>
              <a:t>© </a:t>
            </a:r>
            <a:r>
              <a:rPr lang="en-US" sz="900">
                <a:solidFill>
                  <a:schemeClr val="bg1"/>
                </a:solidFill>
                <a:latin typeface="Arial"/>
                <a:cs typeface="Arial"/>
              </a:rPr>
              <a:t>2019 zendograph/Shutterstock</a:t>
            </a:r>
            <a:endParaRPr lang="de-DE" sz="900">
              <a:solidFill>
                <a:schemeClr val="bg1"/>
              </a:solidFill>
              <a:latin typeface="Arial"/>
              <a:cs typeface="Arial"/>
            </a:endParaRPr>
          </a:p>
        </p:txBody>
      </p:sp>
      <p:grpSp>
        <p:nvGrpSpPr>
          <p:cNvPr id="910579735" name="Gruppieren 12"/>
          <p:cNvGrpSpPr/>
          <p:nvPr userDrawn="1"/>
        </p:nvGrpSpPr>
        <p:grpSpPr bwMode="auto">
          <a:xfrm>
            <a:off x="5435600" y="5937250"/>
            <a:ext cx="3708400" cy="965200"/>
            <a:chOff x="5436096" y="5903851"/>
            <a:chExt cx="3707904" cy="965193"/>
          </a:xfrm>
        </p:grpSpPr>
        <p:pic>
          <p:nvPicPr>
            <p:cNvPr id="10" name="Grafik 13"/>
            <p:cNvPicPr>
              <a:picLocks noChangeAspect="1"/>
            </p:cNvPicPr>
            <p:nvPr userDrawn="1"/>
          </p:nvPicPr>
          <p:blipFill>
            <a:blip r:embed="rId3"/>
            <a:srcRect l="81712" b="54726"/>
            <a:stretch/>
          </p:blipFill>
          <p:spPr bwMode="auto">
            <a:xfrm>
              <a:off x="8229553" y="5932672"/>
              <a:ext cx="914447" cy="825752"/>
            </a:xfrm>
            <a:prstGeom prst="rect">
              <a:avLst/>
            </a:prstGeom>
            <a:noFill/>
            <a:ln>
              <a:noFill/>
            </a:ln>
          </p:spPr>
        </p:pic>
        <p:pic>
          <p:nvPicPr>
            <p:cNvPr id="11" name="Grafik 14"/>
            <p:cNvPicPr>
              <a:picLocks noChangeAspect="1"/>
            </p:cNvPicPr>
            <p:nvPr userDrawn="1"/>
          </p:nvPicPr>
          <p:blipFill>
            <a:blip r:embed="rId4"/>
            <a:stretch/>
          </p:blipFill>
          <p:spPr bwMode="auto">
            <a:xfrm>
              <a:off x="5436096" y="5903851"/>
              <a:ext cx="1584175" cy="965193"/>
            </a:xfrm>
            <a:prstGeom prst="rect">
              <a:avLst/>
            </a:prstGeom>
            <a:noFill/>
            <a:ln>
              <a:noFill/>
            </a:ln>
          </p:spPr>
        </p:pic>
      </p:grpSp>
      <p:pic>
        <p:nvPicPr>
          <p:cNvPr id="1349821293" name="Grafik 15" descr="Ein Bild, das Schrift, Grafiken, Symbol, Logo enthält.&#10;&#10;Automatisch generierte Beschreibung"/>
          <p:cNvPicPr>
            <a:picLocks noChangeAspect="1"/>
          </p:cNvPicPr>
          <p:nvPr userDrawn="1"/>
        </p:nvPicPr>
        <p:blipFill>
          <a:blip r:embed="rId5"/>
          <a:stretch/>
        </p:blipFill>
        <p:spPr bwMode="auto">
          <a:xfrm>
            <a:off x="6875463" y="6107113"/>
            <a:ext cx="1296987" cy="615950"/>
          </a:xfrm>
          <a:prstGeom prst="rect">
            <a:avLst/>
          </a:prstGeom>
          <a:noFill/>
          <a:ln>
            <a:noFill/>
          </a:ln>
        </p:spPr>
      </p:pic>
      <p:sp>
        <p:nvSpPr>
          <p:cNvPr id="684741983" name="Textplatzhalter 10"/>
          <p:cNvSpPr>
            <a:spLocks noGrp="1"/>
          </p:cNvSpPr>
          <p:nvPr>
            <p:ph type="body" sz="quarter" idx="10"/>
          </p:nvPr>
        </p:nvSpPr>
        <p:spPr bwMode="auto">
          <a:xfrm>
            <a:off x="1544638" y="1204206"/>
            <a:ext cx="7203826" cy="2482403"/>
          </a:xfrm>
          <a:prstGeom prst="rect">
            <a:avLst/>
          </a:prstGeom>
        </p:spPr>
        <p:txBody>
          <a:bodyPr lIns="0" tIns="0"/>
          <a:lstStyle>
            <a:lvl1pPr marL="0" indent="0">
              <a:lnSpc>
                <a:spcPts val="4600"/>
              </a:lnSpc>
              <a:spcBef>
                <a:spcPts val="0"/>
              </a:spcBef>
              <a:buNone/>
              <a:defRPr sz="4000">
                <a:solidFill>
                  <a:schemeClr val="bg1"/>
                </a:solidFill>
              </a:defRPr>
            </a:lvl1pPr>
          </a:lstStyle>
          <a:p>
            <a:pPr lvl="0">
              <a:defRPr/>
            </a:pPr>
            <a:r>
              <a:rPr lang="de-DE"/>
              <a:t>Formatvorlagen des Textmasters bearbeiten</a:t>
            </a:r>
            <a:endParaRPr/>
          </a:p>
        </p:txBody>
      </p:sp>
      <p:sp>
        <p:nvSpPr>
          <p:cNvPr id="60540661" name="Textplatzhalter 17"/>
          <p:cNvSpPr>
            <a:spLocks noGrp="1"/>
          </p:cNvSpPr>
          <p:nvPr>
            <p:ph type="body" sz="quarter" idx="11"/>
          </p:nvPr>
        </p:nvSpPr>
        <p:spPr bwMode="auto">
          <a:xfrm>
            <a:off x="1544638" y="4221088"/>
            <a:ext cx="5835674" cy="781262"/>
          </a:xfrm>
          <a:prstGeom prst="rect">
            <a:avLst/>
          </a:prstGeom>
        </p:spPr>
        <p:txBody>
          <a:bodyPr lIns="0" tIns="0" rIns="90000" bIns="46800"/>
          <a:lstStyle>
            <a:lvl1pPr marL="0" marR="0" indent="0" algn="l" defTabSz="914400" rtl="0">
              <a:lnSpc>
                <a:spcPts val="2200"/>
              </a:lnSpc>
              <a:spcBef>
                <a:spcPts val="0"/>
              </a:spcBef>
              <a:spcAft>
                <a:spcPts val="0"/>
              </a:spcAft>
              <a:buClrTx/>
              <a:buSzTx/>
              <a:buFont typeface="Arial"/>
              <a:buNone/>
              <a:defRPr sz="2000" b="1">
                <a:solidFill>
                  <a:schemeClr val="bg1"/>
                </a:solidFill>
              </a:defRPr>
            </a:lvl1pPr>
          </a:lstStyle>
          <a:p>
            <a:pPr lvl="0">
              <a:defRPr/>
            </a:pPr>
            <a:r>
              <a:rPr lang="de-DE"/>
              <a:t>Formatvorlagen des Textmasters bearbeiten</a:t>
            </a: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SK:KK_Text_und_Bild_ohne_Sub">
    <p:spTree>
      <p:nvGrpSpPr>
        <p:cNvPr id="1" name=""/>
        <p:cNvGrpSpPr/>
        <p:nvPr/>
      </p:nvGrpSpPr>
      <p:grpSpPr bwMode="auto">
        <a:xfrm>
          <a:off x="0" y="0"/>
          <a:ext cx="0" cy="0"/>
          <a:chOff x="0" y="0"/>
          <a:chExt cx="0" cy="0"/>
        </a:xfrm>
      </p:grpSpPr>
      <p:sp>
        <p:nvSpPr>
          <p:cNvPr id="112294380" name="Bildplatzhalter 2"/>
          <p:cNvSpPr>
            <a:spLocks noGrp="1"/>
          </p:cNvSpPr>
          <p:nvPr>
            <p:ph type="pic" sz="quarter" idx="12"/>
          </p:nvPr>
        </p:nvSpPr>
        <p:spPr bwMode="auto">
          <a:xfrm>
            <a:off x="5148263" y="1628775"/>
            <a:ext cx="3995737" cy="4464050"/>
          </a:xfrm>
          <a:prstGeom prst="rect">
            <a:avLst/>
          </a:prstGeom>
        </p:spPr>
        <p:txBody>
          <a:bodyPr/>
          <a:lstStyle/>
          <a:p>
            <a:pPr lvl="0">
              <a:defRPr/>
            </a:pPr>
            <a:endParaRPr lang="de-DE"/>
          </a:p>
        </p:txBody>
      </p:sp>
      <p:sp>
        <p:nvSpPr>
          <p:cNvPr id="1633907278"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2136584714" name="Textplatzhalter 19"/>
          <p:cNvSpPr>
            <a:spLocks noGrp="1"/>
          </p:cNvSpPr>
          <p:nvPr>
            <p:ph type="body" sz="quarter" idx="11"/>
          </p:nvPr>
        </p:nvSpPr>
        <p:spPr bwMode="auto">
          <a:xfrm>
            <a:off x="649287" y="1628776"/>
            <a:ext cx="4273551" cy="4464050"/>
          </a:xfrm>
          <a:prstGeom prst="rect">
            <a:avLst/>
          </a:prstGeom>
        </p:spPr>
        <p:txBody>
          <a:bodyPr lIns="0" tIns="0" rIns="90000"/>
          <a:lstStyle>
            <a:lvl1pPr marL="0" indent="0">
              <a:lnSpc>
                <a:spcPts val="2800"/>
              </a:lnSpc>
              <a:buNone/>
              <a:defRPr sz="2000"/>
            </a:lvl1pPr>
          </a:lstStyle>
          <a:p>
            <a:pPr lvl="0">
              <a:defRPr/>
            </a:pPr>
            <a:r>
              <a:rPr lang="de-DE"/>
              <a:t>Formatvorlagen des Textmasters bearbeiten</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SK:KK_Grafik/Bild/Tabelle/Info">
    <p:spTree>
      <p:nvGrpSpPr>
        <p:cNvPr id="1" name=""/>
        <p:cNvGrpSpPr/>
        <p:nvPr/>
      </p:nvGrpSpPr>
      <p:grpSpPr bwMode="auto">
        <a:xfrm>
          <a:off x="0" y="0"/>
          <a:ext cx="0" cy="0"/>
          <a:chOff x="0" y="0"/>
          <a:chExt cx="0" cy="0"/>
        </a:xfrm>
      </p:grpSpPr>
      <p:sp>
        <p:nvSpPr>
          <p:cNvPr id="1891393564" name="Inhaltsplatzhalter 5"/>
          <p:cNvSpPr>
            <a:spLocks noGrp="1"/>
          </p:cNvSpPr>
          <p:nvPr>
            <p:ph sz="quarter" idx="10"/>
          </p:nvPr>
        </p:nvSpPr>
        <p:spPr bwMode="auto">
          <a:xfrm>
            <a:off x="649288" y="2133599"/>
            <a:ext cx="7845425" cy="3959225"/>
          </a:xfrm>
          <a:prstGeom prst="rect">
            <a:avLst/>
          </a:prstGeom>
        </p:spPr>
        <p:txBody>
          <a:bodyPr/>
          <a:lstStyle>
            <a:lvl1pPr>
              <a:lnSpc>
                <a:spcPts val="2600"/>
              </a:lnSpc>
              <a:defRPr sz="2000"/>
            </a:lvl1pPr>
            <a:lvl2pPr>
              <a:lnSpc>
                <a:spcPts val="2120"/>
              </a:lnSpc>
              <a:defRPr sz="1800"/>
            </a:lvl2pPr>
            <a:lvl3pPr marL="1143000" indent="-228600">
              <a:lnSpc>
                <a:spcPts val="2120"/>
              </a:lnSpc>
              <a:buFont typeface="Wingdings"/>
              <a:buChar char="§"/>
              <a:defRPr sz="1800" i="1"/>
            </a:lvl3pPr>
          </a:lstStyle>
          <a:p>
            <a:pPr lvl="0">
              <a:defRPr/>
            </a:pPr>
            <a:r>
              <a:rPr lang="de-DE"/>
              <a:t>Formatvorlagen des Textmasters bearbeiten</a:t>
            </a:r>
            <a:endParaRPr/>
          </a:p>
          <a:p>
            <a:pPr lvl="1">
              <a:defRPr/>
            </a:pPr>
            <a:r>
              <a:rPr lang="de-DE"/>
              <a:t>Zweite Ebene</a:t>
            </a:r>
            <a:endParaRPr/>
          </a:p>
          <a:p>
            <a:pPr lvl="2">
              <a:defRPr/>
            </a:pPr>
            <a:r>
              <a:rPr lang="de-DE"/>
              <a:t>Dritte Ebene</a:t>
            </a:r>
            <a:endParaRPr/>
          </a:p>
        </p:txBody>
      </p:sp>
      <p:sp>
        <p:nvSpPr>
          <p:cNvPr id="343300345"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1788214250" name="Textplatzhalter 6"/>
          <p:cNvSpPr>
            <a:spLocks noGrp="1"/>
          </p:cNvSpPr>
          <p:nvPr>
            <p:ph type="body" sz="quarter" idx="11"/>
          </p:nvPr>
        </p:nvSpPr>
        <p:spPr bwMode="auto">
          <a:xfrm>
            <a:off x="649287" y="1628775"/>
            <a:ext cx="7845425" cy="367515"/>
          </a:xfrm>
          <a:prstGeom prst="rect">
            <a:avLst/>
          </a:prstGeom>
        </p:spPr>
        <p:txBody>
          <a:bodyPr lIns="0" tIns="0"/>
          <a:lstStyle>
            <a:lvl1pPr marL="0" indent="0">
              <a:buNone/>
              <a:defRPr sz="2000" b="1">
                <a:solidFill>
                  <a:schemeClr val="tx1"/>
                </a:solidFill>
              </a:defRPr>
            </a:lvl1pPr>
          </a:lstStyle>
          <a:p>
            <a:pPr lvl="0">
              <a:defRPr/>
            </a:pPr>
            <a:r>
              <a:rPr lang="de-DE"/>
              <a:t>Formatvorlagen des Textmasters bearbeiten</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SK:KK_Grafik/Bild/Tabelle/Info_ohne_Sub">
    <p:spTree>
      <p:nvGrpSpPr>
        <p:cNvPr id="1" name=""/>
        <p:cNvGrpSpPr/>
        <p:nvPr/>
      </p:nvGrpSpPr>
      <p:grpSpPr bwMode="auto">
        <a:xfrm>
          <a:off x="0" y="0"/>
          <a:ext cx="0" cy="0"/>
          <a:chOff x="0" y="0"/>
          <a:chExt cx="0" cy="0"/>
        </a:xfrm>
      </p:grpSpPr>
      <p:sp>
        <p:nvSpPr>
          <p:cNvPr id="1333353949" name="Inhaltsplatzhalter 5"/>
          <p:cNvSpPr>
            <a:spLocks noGrp="1"/>
          </p:cNvSpPr>
          <p:nvPr>
            <p:ph sz="quarter" idx="10"/>
          </p:nvPr>
        </p:nvSpPr>
        <p:spPr bwMode="auto">
          <a:xfrm>
            <a:off x="649288" y="1628775"/>
            <a:ext cx="7845425" cy="4464050"/>
          </a:xfrm>
          <a:prstGeom prst="rect">
            <a:avLst/>
          </a:prstGeom>
        </p:spPr>
        <p:txBody>
          <a:bodyPr/>
          <a:lstStyle>
            <a:lvl1pPr>
              <a:lnSpc>
                <a:spcPts val="2600"/>
              </a:lnSpc>
              <a:defRPr sz="2000"/>
            </a:lvl1pPr>
            <a:lvl2pPr>
              <a:lnSpc>
                <a:spcPts val="2120"/>
              </a:lnSpc>
              <a:defRPr sz="1800"/>
            </a:lvl2pPr>
            <a:lvl3pPr marL="1143000" indent="-228600">
              <a:lnSpc>
                <a:spcPts val="2120"/>
              </a:lnSpc>
              <a:buFont typeface="Wingdings"/>
              <a:buChar char="§"/>
              <a:defRPr sz="1800" i="1"/>
            </a:lvl3pPr>
          </a:lstStyle>
          <a:p>
            <a:pPr lvl="0">
              <a:defRPr/>
            </a:pPr>
            <a:r>
              <a:rPr lang="de-DE"/>
              <a:t>Formatvorlagen des Textmasters bearbeiten</a:t>
            </a:r>
            <a:endParaRPr/>
          </a:p>
          <a:p>
            <a:pPr lvl="1">
              <a:defRPr/>
            </a:pPr>
            <a:r>
              <a:rPr lang="de-DE"/>
              <a:t>Zweite Ebene</a:t>
            </a:r>
            <a:endParaRPr/>
          </a:p>
          <a:p>
            <a:pPr lvl="2">
              <a:defRPr/>
            </a:pPr>
            <a:r>
              <a:rPr lang="de-DE"/>
              <a:t>Dritte Ebene</a:t>
            </a:r>
            <a:endParaRPr/>
          </a:p>
        </p:txBody>
      </p:sp>
      <p:sp>
        <p:nvSpPr>
          <p:cNvPr id="515344865"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SK:KK_Tabelle">
    <p:spTree>
      <p:nvGrpSpPr>
        <p:cNvPr id="1" name=""/>
        <p:cNvGrpSpPr/>
        <p:nvPr/>
      </p:nvGrpSpPr>
      <p:grpSpPr bwMode="auto">
        <a:xfrm>
          <a:off x="0" y="0"/>
          <a:ext cx="0" cy="0"/>
          <a:chOff x="0" y="0"/>
          <a:chExt cx="0" cy="0"/>
        </a:xfrm>
      </p:grpSpPr>
      <p:sp>
        <p:nvSpPr>
          <p:cNvPr id="1063171544" name="Tabellenplatzhalter 2"/>
          <p:cNvSpPr>
            <a:spLocks noGrp="1"/>
          </p:cNvSpPr>
          <p:nvPr>
            <p:ph type="tbl" sz="quarter" idx="11"/>
          </p:nvPr>
        </p:nvSpPr>
        <p:spPr bwMode="auto">
          <a:xfrm>
            <a:off x="649288" y="2133600"/>
            <a:ext cx="7845425" cy="3959224"/>
          </a:xfrm>
          <a:prstGeom prst="rect">
            <a:avLst/>
          </a:prstGeom>
        </p:spPr>
        <p:txBody>
          <a:bodyPr/>
          <a:lstStyle>
            <a:lvl1pPr>
              <a:defRPr/>
            </a:lvl1pPr>
          </a:lstStyle>
          <a:p>
            <a:pPr lvl="0">
              <a:defRPr/>
            </a:pPr>
            <a:endParaRPr lang="de-DE"/>
          </a:p>
        </p:txBody>
      </p:sp>
      <p:sp>
        <p:nvSpPr>
          <p:cNvPr id="164488708"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1075983310" name="Textplatzhalter 6"/>
          <p:cNvSpPr>
            <a:spLocks noGrp="1"/>
          </p:cNvSpPr>
          <p:nvPr>
            <p:ph type="body" sz="quarter" idx="12"/>
          </p:nvPr>
        </p:nvSpPr>
        <p:spPr bwMode="auto">
          <a:xfrm>
            <a:off x="649287" y="1628775"/>
            <a:ext cx="7845425" cy="367515"/>
          </a:xfrm>
          <a:prstGeom prst="rect">
            <a:avLst/>
          </a:prstGeom>
        </p:spPr>
        <p:txBody>
          <a:bodyPr lIns="0" tIns="0"/>
          <a:lstStyle>
            <a:lvl1pPr marL="0" indent="0">
              <a:buNone/>
              <a:defRPr sz="2000" b="1">
                <a:solidFill>
                  <a:schemeClr val="tx1"/>
                </a:solidFill>
              </a:defRPr>
            </a:lvl1pPr>
          </a:lstStyle>
          <a:p>
            <a:pPr lvl="0">
              <a:defRPr/>
            </a:pPr>
            <a:r>
              <a:rPr lang="de-DE"/>
              <a:t>Formatvorlagen des Textmasters bearbeiten</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preserve="1" userDrawn="1">
  <p:cSld name="SK:KK_Tabelle_ohne_Sub">
    <p:spTree>
      <p:nvGrpSpPr>
        <p:cNvPr id="1" name=""/>
        <p:cNvGrpSpPr/>
        <p:nvPr/>
      </p:nvGrpSpPr>
      <p:grpSpPr bwMode="auto">
        <a:xfrm>
          <a:off x="0" y="0"/>
          <a:ext cx="0" cy="0"/>
          <a:chOff x="0" y="0"/>
          <a:chExt cx="0" cy="0"/>
        </a:xfrm>
      </p:grpSpPr>
      <p:sp>
        <p:nvSpPr>
          <p:cNvPr id="430384782" name="Tabellenplatzhalter 2"/>
          <p:cNvSpPr>
            <a:spLocks noGrp="1"/>
          </p:cNvSpPr>
          <p:nvPr>
            <p:ph type="tbl" sz="quarter" idx="11"/>
          </p:nvPr>
        </p:nvSpPr>
        <p:spPr bwMode="auto">
          <a:xfrm>
            <a:off x="649288" y="1628775"/>
            <a:ext cx="7845425" cy="4464050"/>
          </a:xfrm>
          <a:prstGeom prst="rect">
            <a:avLst/>
          </a:prstGeom>
        </p:spPr>
        <p:txBody>
          <a:bodyPr/>
          <a:lstStyle>
            <a:lvl1pPr>
              <a:defRPr/>
            </a:lvl1pPr>
          </a:lstStyle>
          <a:p>
            <a:pPr lvl="0">
              <a:defRPr/>
            </a:pPr>
            <a:endParaRPr lang="de-DE"/>
          </a:p>
        </p:txBody>
      </p:sp>
      <p:sp>
        <p:nvSpPr>
          <p:cNvPr id="2084838867"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preserve="1" userDrawn="1">
  <p:cSld name="SK:KK_Bulletpoints_2_Ebenen_und_Bild">
    <p:spTree>
      <p:nvGrpSpPr>
        <p:cNvPr id="1" name=""/>
        <p:cNvGrpSpPr/>
        <p:nvPr/>
      </p:nvGrpSpPr>
      <p:grpSpPr bwMode="auto">
        <a:xfrm>
          <a:off x="0" y="0"/>
          <a:ext cx="0" cy="0"/>
          <a:chOff x="0" y="0"/>
          <a:chExt cx="0" cy="0"/>
        </a:xfrm>
      </p:grpSpPr>
      <p:sp>
        <p:nvSpPr>
          <p:cNvPr id="182349836" name="Bildplatzhalter 2"/>
          <p:cNvSpPr>
            <a:spLocks noGrp="1"/>
          </p:cNvSpPr>
          <p:nvPr>
            <p:ph type="pic" sz="quarter" idx="14"/>
          </p:nvPr>
        </p:nvSpPr>
        <p:spPr bwMode="auto">
          <a:xfrm>
            <a:off x="5138738" y="1628775"/>
            <a:ext cx="4005262" cy="4464050"/>
          </a:xfrm>
          <a:prstGeom prst="rect">
            <a:avLst/>
          </a:prstGeom>
        </p:spPr>
        <p:txBody>
          <a:bodyPr/>
          <a:lstStyle/>
          <a:p>
            <a:pPr lvl="0">
              <a:defRPr/>
            </a:pPr>
            <a:endParaRPr lang="de-DE"/>
          </a:p>
        </p:txBody>
      </p:sp>
      <p:sp>
        <p:nvSpPr>
          <p:cNvPr id="799963605" name="Textplatzhalter 9"/>
          <p:cNvSpPr>
            <a:spLocks noGrp="1"/>
          </p:cNvSpPr>
          <p:nvPr>
            <p:ph type="body" sz="quarter" idx="12"/>
          </p:nvPr>
        </p:nvSpPr>
        <p:spPr bwMode="auto">
          <a:xfrm>
            <a:off x="649288" y="2133599"/>
            <a:ext cx="4273601" cy="3959225"/>
          </a:xfrm>
          <a:prstGeom prst="rect">
            <a:avLst/>
          </a:prstGeom>
        </p:spPr>
        <p:txBody>
          <a:bodyPr/>
          <a:lstStyle>
            <a:lvl1pPr>
              <a:lnSpc>
                <a:spcPts val="2600"/>
              </a:lnSpc>
              <a:defRPr sz="2000"/>
            </a:lvl1pPr>
            <a:lvl2pPr>
              <a:lnSpc>
                <a:spcPts val="2120"/>
              </a:lnSpc>
              <a:defRPr sz="1800"/>
            </a:lvl2pPr>
          </a:lstStyle>
          <a:p>
            <a:pPr lvl="0">
              <a:defRPr/>
            </a:pPr>
            <a:r>
              <a:rPr lang="de-DE"/>
              <a:t>Formatvorlagen des Textmasters bearbeiten</a:t>
            </a:r>
            <a:endParaRPr/>
          </a:p>
          <a:p>
            <a:pPr lvl="1">
              <a:defRPr/>
            </a:pPr>
            <a:r>
              <a:rPr lang="de-DE"/>
              <a:t>Zweite Ebene</a:t>
            </a:r>
            <a:endParaRPr/>
          </a:p>
        </p:txBody>
      </p:sp>
      <p:sp>
        <p:nvSpPr>
          <p:cNvPr id="1501047298"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1735425243" name="Textplatzhalter 6"/>
          <p:cNvSpPr>
            <a:spLocks noGrp="1"/>
          </p:cNvSpPr>
          <p:nvPr>
            <p:ph type="body" sz="quarter" idx="13"/>
          </p:nvPr>
        </p:nvSpPr>
        <p:spPr bwMode="auto">
          <a:xfrm>
            <a:off x="649287" y="1628775"/>
            <a:ext cx="4273551" cy="367515"/>
          </a:xfrm>
          <a:prstGeom prst="rect">
            <a:avLst/>
          </a:prstGeom>
        </p:spPr>
        <p:txBody>
          <a:bodyPr lIns="0" tIns="0"/>
          <a:lstStyle>
            <a:lvl1pPr marL="0" indent="0">
              <a:buNone/>
              <a:defRPr sz="2000" b="1">
                <a:solidFill>
                  <a:schemeClr val="tx1"/>
                </a:solidFill>
              </a:defRPr>
            </a:lvl1pPr>
          </a:lstStyle>
          <a:p>
            <a:pPr lvl="0">
              <a:defRPr/>
            </a:pPr>
            <a:r>
              <a:rPr lang="de-DE"/>
              <a:t>Formatvorlagen des Textmasters bearbeiten</a:t>
            </a: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preserve="1" userDrawn="1">
  <p:cSld name="SK:KK_Bulletpoints_2_Ebenen_und_Bild_ohne_Sub">
    <p:spTree>
      <p:nvGrpSpPr>
        <p:cNvPr id="1" name=""/>
        <p:cNvGrpSpPr/>
        <p:nvPr/>
      </p:nvGrpSpPr>
      <p:grpSpPr bwMode="auto">
        <a:xfrm>
          <a:off x="0" y="0"/>
          <a:ext cx="0" cy="0"/>
          <a:chOff x="0" y="0"/>
          <a:chExt cx="0" cy="0"/>
        </a:xfrm>
      </p:grpSpPr>
      <p:sp>
        <p:nvSpPr>
          <p:cNvPr id="909280671" name="Bildplatzhalter 2"/>
          <p:cNvSpPr>
            <a:spLocks noGrp="1"/>
          </p:cNvSpPr>
          <p:nvPr>
            <p:ph type="pic" sz="quarter" idx="13"/>
          </p:nvPr>
        </p:nvSpPr>
        <p:spPr bwMode="auto">
          <a:xfrm>
            <a:off x="5148263" y="1628775"/>
            <a:ext cx="3995737" cy="4464050"/>
          </a:xfrm>
          <a:prstGeom prst="rect">
            <a:avLst/>
          </a:prstGeom>
        </p:spPr>
        <p:txBody>
          <a:bodyPr/>
          <a:lstStyle/>
          <a:p>
            <a:pPr lvl="0">
              <a:defRPr/>
            </a:pPr>
            <a:endParaRPr lang="de-DE"/>
          </a:p>
        </p:txBody>
      </p:sp>
      <p:sp>
        <p:nvSpPr>
          <p:cNvPr id="306663905" name="Textplatzhalter 9"/>
          <p:cNvSpPr>
            <a:spLocks noGrp="1"/>
          </p:cNvSpPr>
          <p:nvPr>
            <p:ph type="body" sz="quarter" idx="12"/>
          </p:nvPr>
        </p:nvSpPr>
        <p:spPr bwMode="auto">
          <a:xfrm>
            <a:off x="649288" y="1628775"/>
            <a:ext cx="4273601" cy="4464049"/>
          </a:xfrm>
          <a:prstGeom prst="rect">
            <a:avLst/>
          </a:prstGeom>
        </p:spPr>
        <p:txBody>
          <a:bodyPr/>
          <a:lstStyle>
            <a:lvl1pPr>
              <a:lnSpc>
                <a:spcPts val="2600"/>
              </a:lnSpc>
              <a:defRPr sz="2000"/>
            </a:lvl1pPr>
            <a:lvl2pPr>
              <a:lnSpc>
                <a:spcPts val="2120"/>
              </a:lnSpc>
              <a:defRPr sz="1800"/>
            </a:lvl2pPr>
          </a:lstStyle>
          <a:p>
            <a:pPr lvl="0">
              <a:defRPr/>
            </a:pPr>
            <a:r>
              <a:rPr lang="de-DE"/>
              <a:t>Formatvorlagen des Textmasters bearbeiten</a:t>
            </a:r>
            <a:endParaRPr/>
          </a:p>
          <a:p>
            <a:pPr lvl="1">
              <a:defRPr/>
            </a:pPr>
            <a:r>
              <a:rPr lang="de-DE"/>
              <a:t>Zweite Ebene</a:t>
            </a:r>
            <a:endParaRPr/>
          </a:p>
        </p:txBody>
      </p:sp>
      <p:sp>
        <p:nvSpPr>
          <p:cNvPr id="1835412833"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preserve="1" userDrawn="1">
  <p:cSld name="SK:KK_Objekt_Bulletpoint">
    <p:spTree>
      <p:nvGrpSpPr>
        <p:cNvPr id="1" name=""/>
        <p:cNvGrpSpPr/>
        <p:nvPr/>
      </p:nvGrpSpPr>
      <p:grpSpPr bwMode="auto">
        <a:xfrm>
          <a:off x="0" y="0"/>
          <a:ext cx="0" cy="0"/>
          <a:chOff x="0" y="0"/>
          <a:chExt cx="0" cy="0"/>
        </a:xfrm>
      </p:grpSpPr>
      <p:sp>
        <p:nvSpPr>
          <p:cNvPr id="1002878111" name="Textplatzhalter 9"/>
          <p:cNvSpPr>
            <a:spLocks noGrp="1"/>
          </p:cNvSpPr>
          <p:nvPr>
            <p:ph type="body" sz="quarter" idx="14"/>
          </p:nvPr>
        </p:nvSpPr>
        <p:spPr bwMode="auto">
          <a:xfrm>
            <a:off x="4922838" y="2133599"/>
            <a:ext cx="3587750" cy="3959225"/>
          </a:xfrm>
          <a:prstGeom prst="rect">
            <a:avLst/>
          </a:prstGeom>
        </p:spPr>
        <p:txBody>
          <a:bodyPr/>
          <a:lstStyle>
            <a:lvl1pPr>
              <a:lnSpc>
                <a:spcPts val="2600"/>
              </a:lnSpc>
              <a:defRPr sz="2000"/>
            </a:lvl1pPr>
            <a:lvl2pPr>
              <a:lnSpc>
                <a:spcPts val="2120"/>
              </a:lnSpc>
              <a:defRPr sz="1800"/>
            </a:lvl2pPr>
          </a:lstStyle>
          <a:p>
            <a:pPr lvl="0">
              <a:defRPr/>
            </a:pPr>
            <a:r>
              <a:rPr lang="de-DE"/>
              <a:t>Formatvorlagen des Textmasters bearbeiten</a:t>
            </a:r>
            <a:endParaRPr/>
          </a:p>
          <a:p>
            <a:pPr lvl="1">
              <a:defRPr/>
            </a:pPr>
            <a:r>
              <a:rPr lang="de-DE"/>
              <a:t>Zweite Ebene</a:t>
            </a:r>
            <a:endParaRPr/>
          </a:p>
        </p:txBody>
      </p:sp>
      <p:sp>
        <p:nvSpPr>
          <p:cNvPr id="555632567" name="Inhaltsplatzhalter 4"/>
          <p:cNvSpPr>
            <a:spLocks noGrp="1"/>
          </p:cNvSpPr>
          <p:nvPr>
            <p:ph sz="quarter" idx="15"/>
          </p:nvPr>
        </p:nvSpPr>
        <p:spPr bwMode="auto">
          <a:xfrm>
            <a:off x="649288" y="1628775"/>
            <a:ext cx="3922712" cy="4464049"/>
          </a:xfrm>
          <a:prstGeom prst="rect">
            <a:avLst/>
          </a:prstGeom>
        </p:spPr>
        <p:txBody>
          <a:bodyPr/>
          <a:lstStyle>
            <a:lvl1pPr marL="0" indent="0">
              <a:buNone/>
              <a:defRPr sz="2000"/>
            </a:lvl1pPr>
          </a:lstStyle>
          <a:p>
            <a:pPr lvl="0">
              <a:defRPr/>
            </a:pPr>
            <a:endParaRPr lang="de-DE"/>
          </a:p>
        </p:txBody>
      </p:sp>
      <p:sp>
        <p:nvSpPr>
          <p:cNvPr id="721375678"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1629441106" name="Textplatzhalter 6"/>
          <p:cNvSpPr>
            <a:spLocks noGrp="1"/>
          </p:cNvSpPr>
          <p:nvPr>
            <p:ph type="body" sz="quarter" idx="13"/>
          </p:nvPr>
        </p:nvSpPr>
        <p:spPr bwMode="auto">
          <a:xfrm>
            <a:off x="4922838" y="1628775"/>
            <a:ext cx="4273551" cy="367515"/>
          </a:xfrm>
          <a:prstGeom prst="rect">
            <a:avLst/>
          </a:prstGeom>
        </p:spPr>
        <p:txBody>
          <a:bodyPr lIns="0" tIns="0"/>
          <a:lstStyle>
            <a:lvl1pPr marL="0" indent="0">
              <a:buNone/>
              <a:defRPr sz="2000" b="1">
                <a:solidFill>
                  <a:schemeClr val="tx1"/>
                </a:solidFill>
              </a:defRPr>
            </a:lvl1pPr>
          </a:lstStyle>
          <a:p>
            <a:pPr lvl="0">
              <a:defRPr/>
            </a:pPr>
            <a:r>
              <a:rPr lang="de-DE"/>
              <a:t>Formatvorlagen des Textmasters bearbeiten</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preserve="1" userDrawn="1">
  <p:cSld name="SK:KK_Objekt_Bulletpoint_ohne_Sub">
    <p:spTree>
      <p:nvGrpSpPr>
        <p:cNvPr id="1" name=""/>
        <p:cNvGrpSpPr/>
        <p:nvPr/>
      </p:nvGrpSpPr>
      <p:grpSpPr bwMode="auto">
        <a:xfrm>
          <a:off x="0" y="0"/>
          <a:ext cx="0" cy="0"/>
          <a:chOff x="0" y="0"/>
          <a:chExt cx="0" cy="0"/>
        </a:xfrm>
      </p:grpSpPr>
      <p:sp>
        <p:nvSpPr>
          <p:cNvPr id="929622108" name="Textplatzhalter 9"/>
          <p:cNvSpPr>
            <a:spLocks noGrp="1"/>
          </p:cNvSpPr>
          <p:nvPr>
            <p:ph type="body" sz="quarter" idx="14"/>
          </p:nvPr>
        </p:nvSpPr>
        <p:spPr bwMode="auto">
          <a:xfrm>
            <a:off x="4922838" y="1628775"/>
            <a:ext cx="3587750" cy="4464050"/>
          </a:xfrm>
          <a:prstGeom prst="rect">
            <a:avLst/>
          </a:prstGeom>
        </p:spPr>
        <p:txBody>
          <a:bodyPr/>
          <a:lstStyle>
            <a:lvl1pPr>
              <a:lnSpc>
                <a:spcPts val="2600"/>
              </a:lnSpc>
              <a:defRPr sz="2000"/>
            </a:lvl1pPr>
            <a:lvl2pPr>
              <a:lnSpc>
                <a:spcPts val="2120"/>
              </a:lnSpc>
              <a:defRPr sz="1800"/>
            </a:lvl2pPr>
          </a:lstStyle>
          <a:p>
            <a:pPr lvl="0">
              <a:defRPr/>
            </a:pPr>
            <a:r>
              <a:rPr lang="de-DE"/>
              <a:t>Formatvorlagen des Textmasters bearbeiten</a:t>
            </a:r>
            <a:endParaRPr/>
          </a:p>
          <a:p>
            <a:pPr lvl="1">
              <a:defRPr/>
            </a:pPr>
            <a:r>
              <a:rPr lang="de-DE"/>
              <a:t>Zweite Ebene</a:t>
            </a:r>
            <a:endParaRPr/>
          </a:p>
        </p:txBody>
      </p:sp>
      <p:sp>
        <p:nvSpPr>
          <p:cNvPr id="1760085712" name="Inhaltsplatzhalter 4"/>
          <p:cNvSpPr>
            <a:spLocks noGrp="1"/>
          </p:cNvSpPr>
          <p:nvPr>
            <p:ph sz="quarter" idx="15"/>
          </p:nvPr>
        </p:nvSpPr>
        <p:spPr bwMode="auto">
          <a:xfrm>
            <a:off x="649288" y="1628775"/>
            <a:ext cx="3922712" cy="4464050"/>
          </a:xfrm>
          <a:prstGeom prst="rect">
            <a:avLst/>
          </a:prstGeom>
        </p:spPr>
        <p:txBody>
          <a:bodyPr/>
          <a:lstStyle>
            <a:lvl1pPr marL="0" indent="0">
              <a:buNone/>
              <a:defRPr sz="2000"/>
            </a:lvl1pPr>
          </a:lstStyle>
          <a:p>
            <a:pPr lvl="0">
              <a:defRPr/>
            </a:pPr>
            <a:endParaRPr lang="de-DE"/>
          </a:p>
        </p:txBody>
      </p:sp>
      <p:sp>
        <p:nvSpPr>
          <p:cNvPr id="970614392"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preserve="1" userDrawn="1">
  <p:cSld name="SK:KK_Bild_Bulletpoint">
    <p:spTree>
      <p:nvGrpSpPr>
        <p:cNvPr id="1" name=""/>
        <p:cNvGrpSpPr/>
        <p:nvPr/>
      </p:nvGrpSpPr>
      <p:grpSpPr bwMode="auto">
        <a:xfrm>
          <a:off x="0" y="0"/>
          <a:ext cx="0" cy="0"/>
          <a:chOff x="0" y="0"/>
          <a:chExt cx="0" cy="0"/>
        </a:xfrm>
      </p:grpSpPr>
      <p:sp>
        <p:nvSpPr>
          <p:cNvPr id="98733742" name="Bildplatzhalter 3"/>
          <p:cNvSpPr>
            <a:spLocks noGrp="1"/>
          </p:cNvSpPr>
          <p:nvPr>
            <p:ph type="pic" sz="quarter" idx="15"/>
          </p:nvPr>
        </p:nvSpPr>
        <p:spPr bwMode="auto">
          <a:xfrm>
            <a:off x="0" y="1628775"/>
            <a:ext cx="4572000" cy="4471988"/>
          </a:xfrm>
          <a:prstGeom prst="rect">
            <a:avLst/>
          </a:prstGeom>
        </p:spPr>
        <p:txBody>
          <a:bodyPr/>
          <a:lstStyle/>
          <a:p>
            <a:pPr lvl="0">
              <a:defRPr/>
            </a:pPr>
            <a:endParaRPr lang="de-DE"/>
          </a:p>
        </p:txBody>
      </p:sp>
      <p:sp>
        <p:nvSpPr>
          <p:cNvPr id="713740525" name="Textplatzhalter 9"/>
          <p:cNvSpPr>
            <a:spLocks noGrp="1"/>
          </p:cNvSpPr>
          <p:nvPr>
            <p:ph type="body" sz="quarter" idx="14"/>
          </p:nvPr>
        </p:nvSpPr>
        <p:spPr bwMode="auto">
          <a:xfrm>
            <a:off x="4922838" y="2133599"/>
            <a:ext cx="3587750" cy="3959225"/>
          </a:xfrm>
          <a:prstGeom prst="rect">
            <a:avLst/>
          </a:prstGeom>
        </p:spPr>
        <p:txBody>
          <a:bodyPr/>
          <a:lstStyle>
            <a:lvl1pPr>
              <a:lnSpc>
                <a:spcPts val="2600"/>
              </a:lnSpc>
              <a:defRPr sz="2000"/>
            </a:lvl1pPr>
            <a:lvl2pPr>
              <a:lnSpc>
                <a:spcPts val="2120"/>
              </a:lnSpc>
              <a:defRPr sz="1800"/>
            </a:lvl2pPr>
          </a:lstStyle>
          <a:p>
            <a:pPr lvl="0">
              <a:defRPr/>
            </a:pPr>
            <a:r>
              <a:rPr lang="de-DE"/>
              <a:t>Formatvorlagen des Textmasters bearbeiten</a:t>
            </a:r>
            <a:endParaRPr/>
          </a:p>
          <a:p>
            <a:pPr lvl="1">
              <a:defRPr/>
            </a:pPr>
            <a:r>
              <a:rPr lang="de-DE"/>
              <a:t>Zweite Ebene</a:t>
            </a:r>
            <a:endParaRPr/>
          </a:p>
        </p:txBody>
      </p:sp>
      <p:sp>
        <p:nvSpPr>
          <p:cNvPr id="1322328568"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1427789135" name="Textplatzhalter 6"/>
          <p:cNvSpPr>
            <a:spLocks noGrp="1"/>
          </p:cNvSpPr>
          <p:nvPr>
            <p:ph type="body" sz="quarter" idx="13"/>
          </p:nvPr>
        </p:nvSpPr>
        <p:spPr bwMode="auto">
          <a:xfrm>
            <a:off x="4922838" y="1628775"/>
            <a:ext cx="4273551" cy="367515"/>
          </a:xfrm>
          <a:prstGeom prst="rect">
            <a:avLst/>
          </a:prstGeom>
        </p:spPr>
        <p:txBody>
          <a:bodyPr lIns="0" tIns="0"/>
          <a:lstStyle>
            <a:lvl1pPr marL="0" indent="0">
              <a:buNone/>
              <a:defRPr sz="2000" b="1">
                <a:solidFill>
                  <a:schemeClr val="tx1"/>
                </a:solidFill>
              </a:defRPr>
            </a:lvl1pPr>
          </a:lstStyle>
          <a:p>
            <a:pPr lvl="0">
              <a:defRPr/>
            </a:pPr>
            <a:r>
              <a:rPr lang="de-DE"/>
              <a:t>Formatvorlagen des Textmasters bearbeiten</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SK:KK_Titelchart_vierzeilig">
    <p:spTree>
      <p:nvGrpSpPr>
        <p:cNvPr id="1" name=""/>
        <p:cNvGrpSpPr/>
        <p:nvPr/>
      </p:nvGrpSpPr>
      <p:grpSpPr bwMode="auto">
        <a:xfrm>
          <a:off x="0" y="0"/>
          <a:ext cx="0" cy="0"/>
          <a:chOff x="0" y="0"/>
          <a:chExt cx="0" cy="0"/>
        </a:xfrm>
      </p:grpSpPr>
      <p:pic>
        <p:nvPicPr>
          <p:cNvPr id="772561430" name="Bild 12"/>
          <p:cNvPicPr>
            <a:picLocks noChangeAspect="1"/>
          </p:cNvPicPr>
          <p:nvPr userDrawn="1"/>
        </p:nvPicPr>
        <p:blipFill>
          <a:blip r:embed="rId2"/>
          <a:srcRect t="-6760" b="-269"/>
          <a:stretch/>
        </p:blipFill>
        <p:spPr bwMode="auto">
          <a:xfrm>
            <a:off x="0" y="-655638"/>
            <a:ext cx="9144000" cy="6532563"/>
          </a:xfrm>
          <a:prstGeom prst="rect">
            <a:avLst/>
          </a:prstGeom>
          <a:noFill/>
          <a:ln>
            <a:noFill/>
          </a:ln>
        </p:spPr>
      </p:pic>
      <p:cxnSp>
        <p:nvCxnSpPr>
          <p:cNvPr id="1106813299" name="Gerade Verbindung 10"/>
          <p:cNvCxnSpPr/>
          <p:nvPr userDrawn="1"/>
        </p:nvCxnSpPr>
        <p:spPr bwMode="auto">
          <a:xfrm>
            <a:off x="1544638" y="4076699"/>
            <a:ext cx="1789112" cy="0"/>
          </a:xfrm>
          <a:prstGeom prst="line">
            <a:avLst/>
          </a:prstGeom>
          <a:ln w="25400">
            <a:solidFill>
              <a:srgbClr val="FFF147"/>
            </a:solidFill>
          </a:ln>
        </p:spPr>
        <p:style>
          <a:lnRef idx="1">
            <a:schemeClr val="accent1"/>
          </a:lnRef>
          <a:fillRef idx="0">
            <a:schemeClr val="accent1"/>
          </a:fillRef>
          <a:effectRef idx="0">
            <a:schemeClr val="accent1"/>
          </a:effectRef>
          <a:fontRef idx="minor">
            <a:schemeClr val="tx1"/>
          </a:fontRef>
        </p:style>
      </p:cxnSp>
      <p:sp>
        <p:nvSpPr>
          <p:cNvPr id="2053594105" name="Freihandform 5"/>
          <p:cNvSpPr/>
          <p:nvPr userDrawn="1"/>
        </p:nvSpPr>
        <p:spPr bwMode="auto">
          <a:xfrm>
            <a:off x="658813" y="765175"/>
            <a:ext cx="6721475" cy="331788"/>
          </a:xfrm>
          <a:custGeom>
            <a:avLst/>
            <a:gdLst>
              <a:gd name="connsiteX0" fmla="*/ 5092931 w 5092931"/>
              <a:gd name="connsiteY0" fmla="*/ 332509 h 332509"/>
              <a:gd name="connsiteX1" fmla="*/ 5092931 w 5092931"/>
              <a:gd name="connsiteY1" fmla="*/ 0 h 332509"/>
              <a:gd name="connsiteX2" fmla="*/ 0 w 5092931"/>
              <a:gd name="connsiteY2" fmla="*/ 0 h 332509"/>
            </a:gdLst>
            <a:ahLst/>
            <a:cxnLst>
              <a:cxn ang="0">
                <a:pos x="connsiteX0" y="connsiteY0"/>
              </a:cxn>
              <a:cxn ang="0">
                <a:pos x="connsiteX1" y="connsiteY1"/>
              </a:cxn>
              <a:cxn ang="0">
                <a:pos x="connsiteX2" y="connsiteY2"/>
              </a:cxn>
            </a:cxnLst>
            <a:rect l="l" t="t" r="r" b="b"/>
            <a:pathLst>
              <a:path w="5092931" h="332509" extrusionOk="0">
                <a:moveTo>
                  <a:pt x="5092931" y="332509"/>
                </a:moveTo>
                <a:lnTo>
                  <a:pt x="5092931" y="0"/>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554117927" name="Freihandform 6"/>
          <p:cNvSpPr/>
          <p:nvPr userDrawn="1"/>
        </p:nvSpPr>
        <p:spPr bwMode="auto">
          <a:xfrm>
            <a:off x="658813" y="765175"/>
            <a:ext cx="6721475" cy="43116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extrusionOk="0">
                <a:moveTo>
                  <a:pt x="5167993" y="2302328"/>
                </a:moveTo>
                <a:lnTo>
                  <a:pt x="5167993" y="3641271"/>
                </a:lnTo>
                <a:lnTo>
                  <a:pt x="0" y="3641271"/>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967851404" name="Textfeld 11"/>
          <p:cNvSpPr txBox="1">
            <a:spLocks noChangeArrowheads="1"/>
          </p:cNvSpPr>
          <p:nvPr userDrawn="1"/>
        </p:nvSpPr>
        <p:spPr bwMode="auto">
          <a:xfrm>
            <a:off x="0" y="5602288"/>
            <a:ext cx="2376488" cy="274637"/>
          </a:xfrm>
          <a:prstGeom prst="rect">
            <a:avLst/>
          </a:prstGeom>
          <a:noFill/>
          <a:ln>
            <a:noFill/>
          </a:ln>
        </p:spPr>
        <p:txBody>
          <a:bodyPr lIns="180000" bIns="90000">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r>
              <a:rPr lang="de-DE" sz="900">
                <a:solidFill>
                  <a:schemeClr val="bg1"/>
                </a:solidFill>
                <a:latin typeface="Arial"/>
                <a:cs typeface="Arial"/>
              </a:rPr>
              <a:t>© bbernard/shutterstock</a:t>
            </a:r>
            <a:endParaRPr/>
          </a:p>
        </p:txBody>
      </p:sp>
      <p:grpSp>
        <p:nvGrpSpPr>
          <p:cNvPr id="235422828" name="Gruppieren 12"/>
          <p:cNvGrpSpPr/>
          <p:nvPr userDrawn="1"/>
        </p:nvGrpSpPr>
        <p:grpSpPr bwMode="auto">
          <a:xfrm>
            <a:off x="5435600" y="5937250"/>
            <a:ext cx="3708400" cy="965200"/>
            <a:chOff x="5436096" y="5903851"/>
            <a:chExt cx="3707904" cy="965193"/>
          </a:xfrm>
        </p:grpSpPr>
        <p:pic>
          <p:nvPicPr>
            <p:cNvPr id="10" name="Grafik 13"/>
            <p:cNvPicPr>
              <a:picLocks noChangeAspect="1"/>
            </p:cNvPicPr>
            <p:nvPr userDrawn="1"/>
          </p:nvPicPr>
          <p:blipFill>
            <a:blip r:embed="rId3"/>
            <a:srcRect l="81712" b="54726"/>
            <a:stretch/>
          </p:blipFill>
          <p:spPr bwMode="auto">
            <a:xfrm>
              <a:off x="8229553" y="5932672"/>
              <a:ext cx="914447" cy="825752"/>
            </a:xfrm>
            <a:prstGeom prst="rect">
              <a:avLst/>
            </a:prstGeom>
            <a:noFill/>
            <a:ln>
              <a:noFill/>
            </a:ln>
          </p:spPr>
        </p:pic>
        <p:pic>
          <p:nvPicPr>
            <p:cNvPr id="11" name="Grafik 14"/>
            <p:cNvPicPr>
              <a:picLocks noChangeAspect="1"/>
            </p:cNvPicPr>
            <p:nvPr userDrawn="1"/>
          </p:nvPicPr>
          <p:blipFill>
            <a:blip r:embed="rId4"/>
            <a:stretch/>
          </p:blipFill>
          <p:spPr bwMode="auto">
            <a:xfrm>
              <a:off x="5436096" y="5903851"/>
              <a:ext cx="1584175" cy="965193"/>
            </a:xfrm>
            <a:prstGeom prst="rect">
              <a:avLst/>
            </a:prstGeom>
            <a:noFill/>
            <a:ln>
              <a:noFill/>
            </a:ln>
          </p:spPr>
        </p:pic>
      </p:grpSp>
      <p:pic>
        <p:nvPicPr>
          <p:cNvPr id="1042739318" name="Grafik 15" descr="Ein Bild, das Schrift, Grafiken, Symbol, Logo enthält.&#10;&#10;Automatisch generierte Beschreibung"/>
          <p:cNvPicPr>
            <a:picLocks noChangeAspect="1"/>
          </p:cNvPicPr>
          <p:nvPr userDrawn="1"/>
        </p:nvPicPr>
        <p:blipFill>
          <a:blip r:embed="rId5"/>
          <a:stretch/>
        </p:blipFill>
        <p:spPr bwMode="auto">
          <a:xfrm>
            <a:off x="6875463" y="6107113"/>
            <a:ext cx="1296987" cy="615950"/>
          </a:xfrm>
          <a:prstGeom prst="rect">
            <a:avLst/>
          </a:prstGeom>
          <a:noFill/>
          <a:ln>
            <a:noFill/>
          </a:ln>
        </p:spPr>
      </p:pic>
      <p:sp>
        <p:nvSpPr>
          <p:cNvPr id="2003877645" name="Textplatzhalter 10"/>
          <p:cNvSpPr>
            <a:spLocks noGrp="1"/>
          </p:cNvSpPr>
          <p:nvPr>
            <p:ph type="body" sz="quarter" idx="10"/>
          </p:nvPr>
        </p:nvSpPr>
        <p:spPr bwMode="auto">
          <a:xfrm>
            <a:off x="1544638" y="1204206"/>
            <a:ext cx="7203826" cy="2482403"/>
          </a:xfrm>
          <a:prstGeom prst="rect">
            <a:avLst/>
          </a:prstGeom>
        </p:spPr>
        <p:txBody>
          <a:bodyPr lIns="0" tIns="0"/>
          <a:lstStyle>
            <a:lvl1pPr marL="0" indent="0">
              <a:lnSpc>
                <a:spcPts val="4600"/>
              </a:lnSpc>
              <a:spcBef>
                <a:spcPts val="0"/>
              </a:spcBef>
              <a:buNone/>
              <a:defRPr sz="4000">
                <a:solidFill>
                  <a:schemeClr val="bg1"/>
                </a:solidFill>
              </a:defRPr>
            </a:lvl1pPr>
          </a:lstStyle>
          <a:p>
            <a:pPr lvl="0">
              <a:defRPr/>
            </a:pPr>
            <a:r>
              <a:rPr lang="de-DE"/>
              <a:t>Formatvorlagen des Textmasters bearbeiten</a:t>
            </a:r>
            <a:endParaRPr/>
          </a:p>
        </p:txBody>
      </p:sp>
      <p:sp>
        <p:nvSpPr>
          <p:cNvPr id="1907379021" name="Textplatzhalter 17"/>
          <p:cNvSpPr>
            <a:spLocks noGrp="1"/>
          </p:cNvSpPr>
          <p:nvPr>
            <p:ph type="body" sz="quarter" idx="11"/>
          </p:nvPr>
        </p:nvSpPr>
        <p:spPr bwMode="auto">
          <a:xfrm>
            <a:off x="1544638" y="4221088"/>
            <a:ext cx="5835674" cy="781262"/>
          </a:xfrm>
          <a:prstGeom prst="rect">
            <a:avLst/>
          </a:prstGeom>
        </p:spPr>
        <p:txBody>
          <a:bodyPr lIns="0" tIns="0" rIns="90000" bIns="46800"/>
          <a:lstStyle>
            <a:lvl1pPr marL="0" marR="0" indent="0" algn="l" defTabSz="914400" rtl="0">
              <a:lnSpc>
                <a:spcPts val="2200"/>
              </a:lnSpc>
              <a:spcBef>
                <a:spcPts val="0"/>
              </a:spcBef>
              <a:spcAft>
                <a:spcPts val="0"/>
              </a:spcAft>
              <a:buClrTx/>
              <a:buSzTx/>
              <a:buFont typeface="Arial"/>
              <a:buNone/>
              <a:defRPr sz="2000" b="1">
                <a:solidFill>
                  <a:schemeClr val="bg1"/>
                </a:solidFill>
              </a:defRPr>
            </a:lvl1pPr>
          </a:lstStyle>
          <a:p>
            <a:pPr lvl="0">
              <a:defRPr/>
            </a:pPr>
            <a:r>
              <a:rPr lang="de-DE"/>
              <a:t>Formatvorlagen des Textmasters bearbeiten</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preserve="1" userDrawn="1">
  <p:cSld name="SK:KK_Bild_Bulletpoint_ohne_Sub">
    <p:spTree>
      <p:nvGrpSpPr>
        <p:cNvPr id="1" name=""/>
        <p:cNvGrpSpPr/>
        <p:nvPr/>
      </p:nvGrpSpPr>
      <p:grpSpPr bwMode="auto">
        <a:xfrm>
          <a:off x="0" y="0"/>
          <a:ext cx="0" cy="0"/>
          <a:chOff x="0" y="0"/>
          <a:chExt cx="0" cy="0"/>
        </a:xfrm>
      </p:grpSpPr>
      <p:sp>
        <p:nvSpPr>
          <p:cNvPr id="1284029762" name="Bildplatzhalter 2"/>
          <p:cNvSpPr>
            <a:spLocks noGrp="1"/>
          </p:cNvSpPr>
          <p:nvPr>
            <p:ph type="pic" sz="quarter" idx="15"/>
          </p:nvPr>
        </p:nvSpPr>
        <p:spPr bwMode="auto">
          <a:xfrm>
            <a:off x="0" y="1628775"/>
            <a:ext cx="4572000" cy="4471988"/>
          </a:xfrm>
          <a:prstGeom prst="rect">
            <a:avLst/>
          </a:prstGeom>
        </p:spPr>
        <p:txBody>
          <a:bodyPr/>
          <a:lstStyle/>
          <a:p>
            <a:pPr lvl="0">
              <a:defRPr/>
            </a:pPr>
            <a:endParaRPr lang="de-DE"/>
          </a:p>
        </p:txBody>
      </p:sp>
      <p:sp>
        <p:nvSpPr>
          <p:cNvPr id="249205171" name="Textplatzhalter 9"/>
          <p:cNvSpPr>
            <a:spLocks noGrp="1"/>
          </p:cNvSpPr>
          <p:nvPr>
            <p:ph type="body" sz="quarter" idx="14"/>
          </p:nvPr>
        </p:nvSpPr>
        <p:spPr bwMode="auto">
          <a:xfrm>
            <a:off x="4922838" y="1628775"/>
            <a:ext cx="3587750" cy="4464050"/>
          </a:xfrm>
          <a:prstGeom prst="rect">
            <a:avLst/>
          </a:prstGeom>
        </p:spPr>
        <p:txBody>
          <a:bodyPr/>
          <a:lstStyle>
            <a:lvl1pPr>
              <a:lnSpc>
                <a:spcPts val="2600"/>
              </a:lnSpc>
              <a:defRPr sz="2000"/>
            </a:lvl1pPr>
            <a:lvl2pPr>
              <a:lnSpc>
                <a:spcPts val="2120"/>
              </a:lnSpc>
              <a:defRPr sz="1800"/>
            </a:lvl2pPr>
          </a:lstStyle>
          <a:p>
            <a:pPr lvl="0">
              <a:defRPr/>
            </a:pPr>
            <a:r>
              <a:rPr lang="de-DE"/>
              <a:t>Formatvorlagen des Textmasters bearbeiten</a:t>
            </a:r>
            <a:endParaRPr/>
          </a:p>
          <a:p>
            <a:pPr lvl="1">
              <a:defRPr/>
            </a:pPr>
            <a:r>
              <a:rPr lang="de-DE"/>
              <a:t>Zweite Ebene</a:t>
            </a:r>
            <a:endParaRPr/>
          </a:p>
        </p:txBody>
      </p:sp>
      <p:sp>
        <p:nvSpPr>
          <p:cNvPr id="1492077915"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preserve="1" userDrawn="1">
  <p:cSld name="SK:KK_Vergleich_Bulletpoint">
    <p:spTree>
      <p:nvGrpSpPr>
        <p:cNvPr id="1" name=""/>
        <p:cNvGrpSpPr/>
        <p:nvPr/>
      </p:nvGrpSpPr>
      <p:grpSpPr bwMode="auto">
        <a:xfrm>
          <a:off x="0" y="0"/>
          <a:ext cx="0" cy="0"/>
          <a:chOff x="0" y="0"/>
          <a:chExt cx="0" cy="0"/>
        </a:xfrm>
      </p:grpSpPr>
      <p:sp>
        <p:nvSpPr>
          <p:cNvPr id="915339828" name="Textplatzhalter 9"/>
          <p:cNvSpPr>
            <a:spLocks noGrp="1"/>
          </p:cNvSpPr>
          <p:nvPr>
            <p:ph type="body" sz="quarter" idx="12"/>
          </p:nvPr>
        </p:nvSpPr>
        <p:spPr bwMode="auto">
          <a:xfrm>
            <a:off x="649288" y="2133599"/>
            <a:ext cx="3587749" cy="3959225"/>
          </a:xfrm>
          <a:prstGeom prst="rect">
            <a:avLst/>
          </a:prstGeom>
        </p:spPr>
        <p:txBody>
          <a:bodyPr/>
          <a:lstStyle>
            <a:lvl1pPr>
              <a:lnSpc>
                <a:spcPts val="2600"/>
              </a:lnSpc>
              <a:defRPr sz="2000"/>
            </a:lvl1pPr>
            <a:lvl2pPr>
              <a:lnSpc>
                <a:spcPts val="2120"/>
              </a:lnSpc>
              <a:defRPr sz="1800"/>
            </a:lvl2pPr>
          </a:lstStyle>
          <a:p>
            <a:pPr lvl="0">
              <a:defRPr/>
            </a:pPr>
            <a:r>
              <a:rPr lang="de-DE"/>
              <a:t>Formatvorlagen des Textmasters bearbeiten</a:t>
            </a:r>
            <a:endParaRPr/>
          </a:p>
          <a:p>
            <a:pPr lvl="1">
              <a:defRPr/>
            </a:pPr>
            <a:r>
              <a:rPr lang="de-DE"/>
              <a:t>Zweite Ebene</a:t>
            </a:r>
            <a:endParaRPr/>
          </a:p>
        </p:txBody>
      </p:sp>
      <p:sp>
        <p:nvSpPr>
          <p:cNvPr id="554576407" name="Textplatzhalter 9"/>
          <p:cNvSpPr>
            <a:spLocks noGrp="1"/>
          </p:cNvSpPr>
          <p:nvPr>
            <p:ph type="body" sz="quarter" idx="14"/>
          </p:nvPr>
        </p:nvSpPr>
        <p:spPr bwMode="auto">
          <a:xfrm>
            <a:off x="4922838" y="2133599"/>
            <a:ext cx="3587750" cy="3959225"/>
          </a:xfrm>
          <a:prstGeom prst="rect">
            <a:avLst/>
          </a:prstGeom>
        </p:spPr>
        <p:txBody>
          <a:bodyPr/>
          <a:lstStyle>
            <a:lvl1pPr>
              <a:lnSpc>
                <a:spcPts val="2600"/>
              </a:lnSpc>
              <a:defRPr sz="2000"/>
            </a:lvl1pPr>
            <a:lvl2pPr>
              <a:lnSpc>
                <a:spcPts val="2120"/>
              </a:lnSpc>
              <a:defRPr sz="1800"/>
            </a:lvl2pPr>
          </a:lstStyle>
          <a:p>
            <a:pPr lvl="0">
              <a:defRPr/>
            </a:pPr>
            <a:r>
              <a:rPr lang="de-DE"/>
              <a:t>Formatvorlagen des Textmasters bearbeiten</a:t>
            </a:r>
            <a:endParaRPr/>
          </a:p>
          <a:p>
            <a:pPr lvl="1">
              <a:defRPr/>
            </a:pPr>
            <a:r>
              <a:rPr lang="de-DE"/>
              <a:t>Zweite Ebene</a:t>
            </a:r>
            <a:endParaRPr/>
          </a:p>
        </p:txBody>
      </p:sp>
      <p:sp>
        <p:nvSpPr>
          <p:cNvPr id="982267661"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1628010865" name="Textplatzhalter 6"/>
          <p:cNvSpPr>
            <a:spLocks noGrp="1"/>
          </p:cNvSpPr>
          <p:nvPr>
            <p:ph type="body" sz="quarter" idx="13"/>
          </p:nvPr>
        </p:nvSpPr>
        <p:spPr bwMode="auto">
          <a:xfrm>
            <a:off x="649287" y="1628775"/>
            <a:ext cx="4273551" cy="367515"/>
          </a:xfrm>
          <a:prstGeom prst="rect">
            <a:avLst/>
          </a:prstGeom>
        </p:spPr>
        <p:txBody>
          <a:bodyPr lIns="0" tIns="0"/>
          <a:lstStyle>
            <a:lvl1pPr marL="0" indent="0">
              <a:buNone/>
              <a:defRPr sz="2000" b="1">
                <a:solidFill>
                  <a:schemeClr val="tx1"/>
                </a:solidFill>
              </a:defRPr>
            </a:lvl1pPr>
          </a:lstStyle>
          <a:p>
            <a:pPr lvl="0">
              <a:defRPr/>
            </a:pPr>
            <a:r>
              <a:rPr lang="de-DE"/>
              <a:t>Formatvorlagen des Textmasters bearbeiten</a:t>
            </a: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preserve="1" userDrawn="1">
  <p:cSld name="SK:KK_Vergleich_Bulletpoint_ohne Sub">
    <p:spTree>
      <p:nvGrpSpPr>
        <p:cNvPr id="1" name=""/>
        <p:cNvGrpSpPr/>
        <p:nvPr/>
      </p:nvGrpSpPr>
      <p:grpSpPr bwMode="auto">
        <a:xfrm>
          <a:off x="0" y="0"/>
          <a:ext cx="0" cy="0"/>
          <a:chOff x="0" y="0"/>
          <a:chExt cx="0" cy="0"/>
        </a:xfrm>
      </p:grpSpPr>
      <p:sp>
        <p:nvSpPr>
          <p:cNvPr id="1202800612" name="Textplatzhalter 9"/>
          <p:cNvSpPr>
            <a:spLocks noGrp="1"/>
          </p:cNvSpPr>
          <p:nvPr>
            <p:ph type="body" sz="quarter" idx="12"/>
          </p:nvPr>
        </p:nvSpPr>
        <p:spPr bwMode="auto">
          <a:xfrm>
            <a:off x="649288" y="1628775"/>
            <a:ext cx="3587749" cy="4464050"/>
          </a:xfrm>
          <a:prstGeom prst="rect">
            <a:avLst/>
          </a:prstGeom>
        </p:spPr>
        <p:txBody>
          <a:bodyPr/>
          <a:lstStyle>
            <a:lvl1pPr>
              <a:lnSpc>
                <a:spcPts val="2600"/>
              </a:lnSpc>
              <a:defRPr sz="2000"/>
            </a:lvl1pPr>
            <a:lvl2pPr>
              <a:lnSpc>
                <a:spcPts val="2120"/>
              </a:lnSpc>
              <a:defRPr sz="1800"/>
            </a:lvl2pPr>
          </a:lstStyle>
          <a:p>
            <a:pPr lvl="0">
              <a:defRPr/>
            </a:pPr>
            <a:r>
              <a:rPr lang="de-DE"/>
              <a:t>Formatvorlagen des Textmasters bearbeiten</a:t>
            </a:r>
            <a:endParaRPr/>
          </a:p>
          <a:p>
            <a:pPr lvl="1">
              <a:defRPr/>
            </a:pPr>
            <a:r>
              <a:rPr lang="de-DE"/>
              <a:t>Zweite Ebene</a:t>
            </a:r>
            <a:endParaRPr/>
          </a:p>
        </p:txBody>
      </p:sp>
      <p:sp>
        <p:nvSpPr>
          <p:cNvPr id="1266229365" name="Textplatzhalter 9"/>
          <p:cNvSpPr>
            <a:spLocks noGrp="1"/>
          </p:cNvSpPr>
          <p:nvPr>
            <p:ph type="body" sz="quarter" idx="14"/>
          </p:nvPr>
        </p:nvSpPr>
        <p:spPr bwMode="auto">
          <a:xfrm>
            <a:off x="4922838" y="1628775"/>
            <a:ext cx="3587750" cy="4464050"/>
          </a:xfrm>
          <a:prstGeom prst="rect">
            <a:avLst/>
          </a:prstGeom>
        </p:spPr>
        <p:txBody>
          <a:bodyPr/>
          <a:lstStyle>
            <a:lvl1pPr>
              <a:lnSpc>
                <a:spcPts val="2600"/>
              </a:lnSpc>
              <a:defRPr sz="2000"/>
            </a:lvl1pPr>
            <a:lvl2pPr>
              <a:lnSpc>
                <a:spcPts val="2120"/>
              </a:lnSpc>
              <a:defRPr sz="1800"/>
            </a:lvl2pPr>
          </a:lstStyle>
          <a:p>
            <a:pPr lvl="0">
              <a:defRPr/>
            </a:pPr>
            <a:r>
              <a:rPr lang="de-DE"/>
              <a:t>Formatvorlagen des Textmasters bearbeiten</a:t>
            </a:r>
            <a:endParaRPr/>
          </a:p>
          <a:p>
            <a:pPr lvl="1">
              <a:defRPr/>
            </a:pPr>
            <a:r>
              <a:rPr lang="de-DE"/>
              <a:t>Zweite Ebene</a:t>
            </a:r>
            <a:endParaRPr/>
          </a:p>
        </p:txBody>
      </p:sp>
      <p:sp>
        <p:nvSpPr>
          <p:cNvPr id="1316220911"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preserve="1" userDrawn="1">
  <p:cSld name="SK:KK_Textkasten_farbig">
    <p:spTree>
      <p:nvGrpSpPr>
        <p:cNvPr id="1" name=""/>
        <p:cNvGrpSpPr/>
        <p:nvPr/>
      </p:nvGrpSpPr>
      <p:grpSpPr bwMode="auto">
        <a:xfrm>
          <a:off x="0" y="0"/>
          <a:ext cx="0" cy="0"/>
          <a:chOff x="0" y="0"/>
          <a:chExt cx="0" cy="0"/>
        </a:xfrm>
      </p:grpSpPr>
      <p:sp>
        <p:nvSpPr>
          <p:cNvPr id="2091413417" name="Textplatzhalter 19"/>
          <p:cNvSpPr>
            <a:spLocks noGrp="1"/>
          </p:cNvSpPr>
          <p:nvPr>
            <p:ph type="body" sz="quarter" idx="11"/>
          </p:nvPr>
        </p:nvSpPr>
        <p:spPr bwMode="auto">
          <a:xfrm>
            <a:off x="649287" y="2133600"/>
            <a:ext cx="3587751" cy="3959226"/>
          </a:xfrm>
          <a:prstGeom prst="rect">
            <a:avLst/>
          </a:prstGeom>
        </p:spPr>
        <p:txBody>
          <a:bodyPr lIns="0" tIns="0" rIns="90000"/>
          <a:lstStyle>
            <a:lvl1pPr marL="0" indent="0">
              <a:lnSpc>
                <a:spcPts val="2800"/>
              </a:lnSpc>
              <a:buNone/>
              <a:defRPr sz="2000"/>
            </a:lvl1pPr>
          </a:lstStyle>
          <a:p>
            <a:pPr lvl="0">
              <a:defRPr/>
            </a:pPr>
            <a:r>
              <a:rPr lang="de-DE"/>
              <a:t>Formatvorlagen des Textmasters bearbeiten</a:t>
            </a:r>
            <a:endParaRPr/>
          </a:p>
        </p:txBody>
      </p:sp>
      <p:sp>
        <p:nvSpPr>
          <p:cNvPr id="240934044" name="Textplatzhalter 19"/>
          <p:cNvSpPr>
            <a:spLocks noGrp="1"/>
          </p:cNvSpPr>
          <p:nvPr>
            <p:ph type="body" sz="quarter" idx="12"/>
          </p:nvPr>
        </p:nvSpPr>
        <p:spPr bwMode="auto">
          <a:xfrm>
            <a:off x="4929188" y="2133600"/>
            <a:ext cx="3565526" cy="3959226"/>
          </a:xfrm>
          <a:prstGeom prst="rect">
            <a:avLst/>
          </a:prstGeom>
          <a:solidFill>
            <a:srgbClr val="006B8F"/>
          </a:solidFill>
          <a:ln w="25400">
            <a:noFill/>
          </a:ln>
        </p:spPr>
        <p:txBody>
          <a:bodyPr lIns="144000" tIns="108000" rIns="36000" bIns="108000"/>
          <a:lstStyle>
            <a:lvl1pPr marL="0" indent="0">
              <a:lnSpc>
                <a:spcPts val="2800"/>
              </a:lnSpc>
              <a:buNone/>
              <a:defRPr sz="2000">
                <a:solidFill>
                  <a:schemeClr val="bg1"/>
                </a:solidFill>
              </a:defRPr>
            </a:lvl1pPr>
          </a:lstStyle>
          <a:p>
            <a:pPr lvl="0">
              <a:defRPr/>
            </a:pPr>
            <a:r>
              <a:rPr lang="de-DE"/>
              <a:t>Formatvorlagen des Textmasters bearbeiten</a:t>
            </a:r>
            <a:endParaRPr/>
          </a:p>
        </p:txBody>
      </p:sp>
      <p:sp>
        <p:nvSpPr>
          <p:cNvPr id="2094036559"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211465872" name="Textplatzhalter 6"/>
          <p:cNvSpPr>
            <a:spLocks noGrp="1"/>
          </p:cNvSpPr>
          <p:nvPr>
            <p:ph type="body" sz="quarter" idx="13"/>
          </p:nvPr>
        </p:nvSpPr>
        <p:spPr bwMode="auto">
          <a:xfrm>
            <a:off x="649287" y="1628775"/>
            <a:ext cx="4273551" cy="367515"/>
          </a:xfrm>
          <a:prstGeom prst="rect">
            <a:avLst/>
          </a:prstGeom>
        </p:spPr>
        <p:txBody>
          <a:bodyPr lIns="0" tIns="0"/>
          <a:lstStyle>
            <a:lvl1pPr marL="0" indent="0">
              <a:buNone/>
              <a:defRPr sz="2000" b="1">
                <a:solidFill>
                  <a:schemeClr val="tx1"/>
                </a:solidFill>
              </a:defRPr>
            </a:lvl1pPr>
          </a:lstStyle>
          <a:p>
            <a:pPr lvl="0">
              <a:defRPr/>
            </a:pPr>
            <a:r>
              <a:rPr lang="de-DE"/>
              <a:t>Formatvorlagen des Textmasters bearbeiten</a:t>
            </a: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preserve="1" userDrawn="1">
  <p:cSld name="SK:KK_Textkasten_farbig_ohne_Sub">
    <p:spTree>
      <p:nvGrpSpPr>
        <p:cNvPr id="1" name=""/>
        <p:cNvGrpSpPr/>
        <p:nvPr/>
      </p:nvGrpSpPr>
      <p:grpSpPr bwMode="auto">
        <a:xfrm>
          <a:off x="0" y="0"/>
          <a:ext cx="0" cy="0"/>
          <a:chOff x="0" y="0"/>
          <a:chExt cx="0" cy="0"/>
        </a:xfrm>
      </p:grpSpPr>
      <p:sp>
        <p:nvSpPr>
          <p:cNvPr id="953159604" name="Textplatzhalter 19"/>
          <p:cNvSpPr>
            <a:spLocks noGrp="1"/>
          </p:cNvSpPr>
          <p:nvPr>
            <p:ph type="body" sz="quarter" idx="11"/>
          </p:nvPr>
        </p:nvSpPr>
        <p:spPr bwMode="auto">
          <a:xfrm>
            <a:off x="649287" y="1628774"/>
            <a:ext cx="3587751" cy="4464051"/>
          </a:xfrm>
          <a:prstGeom prst="rect">
            <a:avLst/>
          </a:prstGeom>
        </p:spPr>
        <p:txBody>
          <a:bodyPr lIns="0" tIns="0" rIns="90000"/>
          <a:lstStyle>
            <a:lvl1pPr marL="0" indent="0">
              <a:lnSpc>
                <a:spcPts val="2800"/>
              </a:lnSpc>
              <a:buNone/>
              <a:defRPr sz="2000"/>
            </a:lvl1pPr>
          </a:lstStyle>
          <a:p>
            <a:pPr lvl="0">
              <a:defRPr/>
            </a:pPr>
            <a:r>
              <a:rPr lang="de-DE"/>
              <a:t>Formatvorlagen des Textmasters bearbeiten</a:t>
            </a:r>
            <a:endParaRPr/>
          </a:p>
        </p:txBody>
      </p:sp>
      <p:sp>
        <p:nvSpPr>
          <p:cNvPr id="1875516232" name="Textplatzhalter 19"/>
          <p:cNvSpPr>
            <a:spLocks noGrp="1"/>
          </p:cNvSpPr>
          <p:nvPr>
            <p:ph type="body" sz="quarter" idx="12"/>
          </p:nvPr>
        </p:nvSpPr>
        <p:spPr bwMode="auto">
          <a:xfrm>
            <a:off x="4929188" y="1628774"/>
            <a:ext cx="3565526" cy="4464051"/>
          </a:xfrm>
          <a:prstGeom prst="rect">
            <a:avLst/>
          </a:prstGeom>
          <a:solidFill>
            <a:srgbClr val="006B8F"/>
          </a:solidFill>
          <a:ln w="25400">
            <a:noFill/>
          </a:ln>
        </p:spPr>
        <p:txBody>
          <a:bodyPr lIns="144000" tIns="108000" rIns="36000" bIns="108000"/>
          <a:lstStyle>
            <a:lvl1pPr marL="0" indent="0">
              <a:lnSpc>
                <a:spcPts val="2800"/>
              </a:lnSpc>
              <a:buNone/>
              <a:defRPr sz="2000">
                <a:solidFill>
                  <a:schemeClr val="bg1"/>
                </a:solidFill>
              </a:defRPr>
            </a:lvl1pPr>
          </a:lstStyle>
          <a:p>
            <a:pPr lvl="0">
              <a:defRPr/>
            </a:pPr>
            <a:r>
              <a:rPr lang="de-DE"/>
              <a:t>Formatvorlagen des Textmasters bearbeiten</a:t>
            </a:r>
            <a:endParaRPr/>
          </a:p>
        </p:txBody>
      </p:sp>
      <p:sp>
        <p:nvSpPr>
          <p:cNvPr id="2145332226"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K:KK_Trenner_Zitat">
    <p:spTree>
      <p:nvGrpSpPr>
        <p:cNvPr id="1" name=""/>
        <p:cNvGrpSpPr/>
        <p:nvPr/>
      </p:nvGrpSpPr>
      <p:grpSpPr bwMode="auto">
        <a:xfrm>
          <a:off x="0" y="0"/>
          <a:ext cx="0" cy="0"/>
          <a:chOff x="0" y="0"/>
          <a:chExt cx="0" cy="0"/>
        </a:xfrm>
      </p:grpSpPr>
      <p:sp>
        <p:nvSpPr>
          <p:cNvPr id="1632887938" name="Rechteck 2"/>
          <p:cNvSpPr/>
          <p:nvPr userDrawn="1"/>
        </p:nvSpPr>
        <p:spPr bwMode="auto">
          <a:xfrm>
            <a:off x="0" y="0"/>
            <a:ext cx="9144000" cy="6424613"/>
          </a:xfrm>
          <a:prstGeom prst="rect">
            <a:avLst/>
          </a:prstGeom>
          <a:solidFill>
            <a:srgbClr val="006B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902774999" name="Freihandform 3"/>
          <p:cNvSpPr/>
          <p:nvPr userDrawn="1"/>
        </p:nvSpPr>
        <p:spPr bwMode="auto">
          <a:xfrm>
            <a:off x="850900" y="765175"/>
            <a:ext cx="372110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676084361" name="Bild 2"/>
          <p:cNvPicPr>
            <a:picLocks noChangeAspect="1"/>
          </p:cNvPicPr>
          <p:nvPr userDrawn="1"/>
        </p:nvPicPr>
        <p:blipFill>
          <a:blip r:embed="rId2">
            <a:extLst>
              <a:ext uri="{96DAC541-7B7A-43D3-8B79-37D633B846F1}">
                <asvg:svgBlip xmlns:asvg="http://schemas.microsoft.com/office/drawing/2016/SVG/main" r:embed="rId3"/>
              </a:ext>
            </a:extLst>
          </a:blip>
          <a:stretch/>
        </p:blipFill>
        <p:spPr bwMode="auto">
          <a:xfrm>
            <a:off x="357188" y="384175"/>
            <a:ext cx="584200" cy="762000"/>
          </a:xfrm>
          <a:prstGeom prst="rect">
            <a:avLst/>
          </a:prstGeom>
          <a:noFill/>
          <a:ln>
            <a:noFill/>
          </a:ln>
        </p:spPr>
      </p:pic>
      <p:sp>
        <p:nvSpPr>
          <p:cNvPr id="286238647" name="Freihandform 5"/>
          <p:cNvSpPr/>
          <p:nvPr userDrawn="1"/>
        </p:nvSpPr>
        <p:spPr bwMode="auto">
          <a:xfrm>
            <a:off x="654050" y="1143000"/>
            <a:ext cx="3917950" cy="4621212"/>
          </a:xfrm>
          <a:custGeom>
            <a:avLst/>
            <a:gdLst>
              <a:gd name="connsiteX0" fmla="*/ 0 w 3956050"/>
              <a:gd name="connsiteY0" fmla="*/ 0 h 4641850"/>
              <a:gd name="connsiteX1" fmla="*/ 0 w 3956050"/>
              <a:gd name="connsiteY1" fmla="*/ 4641850 h 4641850"/>
              <a:gd name="connsiteX2" fmla="*/ 3956050 w 3956050"/>
              <a:gd name="connsiteY2" fmla="*/ 4641850 h 4641850"/>
              <a:gd name="connsiteX3" fmla="*/ 3956050 w 3956050"/>
              <a:gd name="connsiteY3" fmla="*/ 3448050 h 4641850"/>
            </a:gdLst>
            <a:ahLst/>
            <a:cxnLst>
              <a:cxn ang="0">
                <a:pos x="connsiteX0" y="connsiteY0"/>
              </a:cxn>
              <a:cxn ang="0">
                <a:pos x="connsiteX1" y="connsiteY1"/>
              </a:cxn>
              <a:cxn ang="0">
                <a:pos x="connsiteX2" y="connsiteY2"/>
              </a:cxn>
              <a:cxn ang="0">
                <a:pos x="connsiteX3" y="connsiteY3"/>
              </a:cxn>
            </a:cxnLst>
            <a:rect l="l" t="t" r="r" b="b"/>
            <a:pathLst>
              <a:path w="3956050" h="4641850" extrusionOk="0">
                <a:moveTo>
                  <a:pt x="0" y="0"/>
                </a:moveTo>
                <a:lnTo>
                  <a:pt x="0" y="4641850"/>
                </a:lnTo>
                <a:lnTo>
                  <a:pt x="3956050" y="4641850"/>
                </a:lnTo>
                <a:lnTo>
                  <a:pt x="3956050" y="344805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1609934109" name="Grafik 11" descr="Ein Bild, das Schrift, Text, Grafiken, Symbol enthält.&#10;&#10;Automatisch generierte Beschreibung"/>
          <p:cNvPicPr>
            <a:picLocks noChangeAspect="1"/>
          </p:cNvPicPr>
          <p:nvPr userDrawn="1"/>
        </p:nvPicPr>
        <p:blipFill>
          <a:blip r:embed="rId4"/>
          <a:stretch/>
        </p:blipFill>
        <p:spPr bwMode="auto">
          <a:xfrm>
            <a:off x="7524750" y="327025"/>
            <a:ext cx="1374775" cy="654050"/>
          </a:xfrm>
          <a:prstGeom prst="rect">
            <a:avLst/>
          </a:prstGeom>
          <a:noFill/>
          <a:ln>
            <a:noFill/>
          </a:ln>
        </p:spPr>
      </p:pic>
      <p:sp>
        <p:nvSpPr>
          <p:cNvPr id="475671276" name="Textplatzhalter 10"/>
          <p:cNvSpPr>
            <a:spLocks noGrp="1"/>
          </p:cNvSpPr>
          <p:nvPr>
            <p:ph type="body" sz="quarter" idx="10"/>
          </p:nvPr>
        </p:nvSpPr>
        <p:spPr bwMode="auto">
          <a:xfrm>
            <a:off x="1544638" y="1204206"/>
            <a:ext cx="6070600" cy="3221744"/>
          </a:xfrm>
          <a:prstGeom prst="rect">
            <a:avLst/>
          </a:prstGeom>
        </p:spPr>
        <p:txBody>
          <a:bodyPr/>
          <a:lstStyle>
            <a:lvl1pPr marL="0" indent="0" algn="ctr">
              <a:lnSpc>
                <a:spcPts val="4400"/>
              </a:lnSpc>
              <a:buNone/>
              <a:defRPr sz="3200" i="1">
                <a:solidFill>
                  <a:schemeClr val="bg1"/>
                </a:solidFill>
              </a:defRPr>
            </a:lvl1pPr>
          </a:lstStyle>
          <a:p>
            <a:pPr lvl="0">
              <a:defRPr/>
            </a:pPr>
            <a:r>
              <a:rPr lang="de-DE"/>
              <a:t>Formatvorlagen des Textmasters bearbeiten</a:t>
            </a:r>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SK:KK_Trenner_Zitat_Alternative">
    <p:spTree>
      <p:nvGrpSpPr>
        <p:cNvPr id="1" name=""/>
        <p:cNvGrpSpPr/>
        <p:nvPr/>
      </p:nvGrpSpPr>
      <p:grpSpPr bwMode="auto">
        <a:xfrm>
          <a:off x="0" y="0"/>
          <a:ext cx="0" cy="0"/>
          <a:chOff x="0" y="0"/>
          <a:chExt cx="0" cy="0"/>
        </a:xfrm>
      </p:grpSpPr>
      <p:sp>
        <p:nvSpPr>
          <p:cNvPr id="1816315497" name="Rechteck 2"/>
          <p:cNvSpPr/>
          <p:nvPr userDrawn="1"/>
        </p:nvSpPr>
        <p:spPr bwMode="auto">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881407394" name="Freihandform 3"/>
          <p:cNvSpPr/>
          <p:nvPr userDrawn="1"/>
        </p:nvSpPr>
        <p:spPr bwMode="auto">
          <a:xfrm>
            <a:off x="850900" y="765175"/>
            <a:ext cx="372110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244776403" name="Freihandform 4"/>
          <p:cNvSpPr/>
          <p:nvPr userDrawn="1"/>
        </p:nvSpPr>
        <p:spPr bwMode="auto">
          <a:xfrm>
            <a:off x="654050" y="1143000"/>
            <a:ext cx="3917950" cy="4621212"/>
          </a:xfrm>
          <a:custGeom>
            <a:avLst/>
            <a:gdLst>
              <a:gd name="connsiteX0" fmla="*/ 0 w 3956050"/>
              <a:gd name="connsiteY0" fmla="*/ 0 h 4641850"/>
              <a:gd name="connsiteX1" fmla="*/ 0 w 3956050"/>
              <a:gd name="connsiteY1" fmla="*/ 4641850 h 4641850"/>
              <a:gd name="connsiteX2" fmla="*/ 3956050 w 3956050"/>
              <a:gd name="connsiteY2" fmla="*/ 4641850 h 4641850"/>
              <a:gd name="connsiteX3" fmla="*/ 3956050 w 3956050"/>
              <a:gd name="connsiteY3" fmla="*/ 3448050 h 4641850"/>
            </a:gdLst>
            <a:ahLst/>
            <a:cxnLst>
              <a:cxn ang="0">
                <a:pos x="connsiteX0" y="connsiteY0"/>
              </a:cxn>
              <a:cxn ang="0">
                <a:pos x="connsiteX1" y="connsiteY1"/>
              </a:cxn>
              <a:cxn ang="0">
                <a:pos x="connsiteX2" y="connsiteY2"/>
              </a:cxn>
              <a:cxn ang="0">
                <a:pos x="connsiteX3" y="connsiteY3"/>
              </a:cxn>
            </a:cxnLst>
            <a:rect l="l" t="t" r="r" b="b"/>
            <a:pathLst>
              <a:path w="3956050" h="4641850" extrusionOk="0">
                <a:moveTo>
                  <a:pt x="0" y="0"/>
                </a:moveTo>
                <a:lnTo>
                  <a:pt x="0" y="4641850"/>
                </a:lnTo>
                <a:lnTo>
                  <a:pt x="3956050" y="4641850"/>
                </a:lnTo>
                <a:lnTo>
                  <a:pt x="3956050" y="344805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1953066893" name="Bild 3"/>
          <p:cNvPicPr>
            <a:picLocks noChangeAspect="1"/>
          </p:cNvPicPr>
          <p:nvPr userDrawn="1"/>
        </p:nvPicPr>
        <p:blipFill>
          <a:blip r:embed="rId2">
            <a:extLst>
              <a:ext uri="{96DAC541-7B7A-43D3-8B79-37D633B846F1}">
                <asvg:svgBlip xmlns:asvg="http://schemas.microsoft.com/office/drawing/2016/SVG/main" r:embed="rId3"/>
              </a:ext>
            </a:extLst>
          </a:blip>
          <a:stretch/>
        </p:blipFill>
        <p:spPr bwMode="auto">
          <a:xfrm>
            <a:off x="361950" y="384175"/>
            <a:ext cx="584200" cy="762000"/>
          </a:xfrm>
          <a:prstGeom prst="rect">
            <a:avLst/>
          </a:prstGeom>
          <a:noFill/>
          <a:ln>
            <a:noFill/>
          </a:ln>
        </p:spPr>
      </p:pic>
      <p:pic>
        <p:nvPicPr>
          <p:cNvPr id="837817703" name="Grafik 11"/>
          <p:cNvPicPr>
            <a:picLocks noChangeAspect="1"/>
          </p:cNvPicPr>
          <p:nvPr userDrawn="1"/>
        </p:nvPicPr>
        <p:blipFill>
          <a:blip r:embed="rId4"/>
          <a:stretch/>
        </p:blipFill>
        <p:spPr bwMode="auto">
          <a:xfrm>
            <a:off x="7539038" y="339725"/>
            <a:ext cx="1346200" cy="633413"/>
          </a:xfrm>
          <a:prstGeom prst="rect">
            <a:avLst/>
          </a:prstGeom>
          <a:noFill/>
          <a:ln>
            <a:noFill/>
          </a:ln>
        </p:spPr>
      </p:pic>
      <p:sp>
        <p:nvSpPr>
          <p:cNvPr id="2110199117" name="Textplatzhalter 10"/>
          <p:cNvSpPr>
            <a:spLocks noGrp="1"/>
          </p:cNvSpPr>
          <p:nvPr>
            <p:ph type="body" sz="quarter" idx="10"/>
          </p:nvPr>
        </p:nvSpPr>
        <p:spPr bwMode="auto">
          <a:xfrm>
            <a:off x="1544638" y="1204206"/>
            <a:ext cx="6070600" cy="3221744"/>
          </a:xfrm>
          <a:prstGeom prst="rect">
            <a:avLst/>
          </a:prstGeom>
        </p:spPr>
        <p:txBody>
          <a:bodyPr/>
          <a:lstStyle>
            <a:lvl1pPr marL="0" indent="0" algn="ctr">
              <a:lnSpc>
                <a:spcPts val="4200"/>
              </a:lnSpc>
              <a:buNone/>
              <a:defRPr sz="3200" i="1">
                <a:solidFill>
                  <a:srgbClr val="3E3E3D"/>
                </a:solidFill>
              </a:defRPr>
            </a:lvl1pPr>
          </a:lstStyle>
          <a:p>
            <a:pPr lvl="0">
              <a:defRPr/>
            </a:pPr>
            <a:r>
              <a:rPr lang="de-DE"/>
              <a:t>Formatvorlagen des Textmasters bearbeiten</a:t>
            </a:r>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K:KK_Abschluss_Fragen">
    <p:spTree>
      <p:nvGrpSpPr>
        <p:cNvPr id="1" name=""/>
        <p:cNvGrpSpPr/>
        <p:nvPr/>
      </p:nvGrpSpPr>
      <p:grpSpPr bwMode="auto">
        <a:xfrm>
          <a:off x="0" y="0"/>
          <a:ext cx="0" cy="0"/>
          <a:chOff x="0" y="0"/>
          <a:chExt cx="0" cy="0"/>
        </a:xfrm>
      </p:grpSpPr>
      <p:sp>
        <p:nvSpPr>
          <p:cNvPr id="746278423" name="Rechteck 1"/>
          <p:cNvSpPr/>
          <p:nvPr userDrawn="1"/>
        </p:nvSpPr>
        <p:spPr bwMode="auto">
          <a:xfrm>
            <a:off x="0" y="0"/>
            <a:ext cx="9144000" cy="6424613"/>
          </a:xfrm>
          <a:prstGeom prst="rect">
            <a:avLst/>
          </a:prstGeom>
          <a:solidFill>
            <a:srgbClr val="006B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057276316" name="Freihandform 2"/>
          <p:cNvSpPr/>
          <p:nvPr userDrawn="1"/>
        </p:nvSpPr>
        <p:spPr bwMode="auto">
          <a:xfrm>
            <a:off x="649288" y="3989388"/>
            <a:ext cx="3922712" cy="177482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extrusionOk="0">
                <a:moveTo>
                  <a:pt x="0" y="2010336"/>
                </a:moveTo>
                <a:lnTo>
                  <a:pt x="4047565" y="2010336"/>
                </a:lnTo>
                <a:lnTo>
                  <a:pt x="4047565"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725029942" name="Textfeld 9"/>
          <p:cNvSpPr txBox="1">
            <a:spLocks noChangeArrowheads="1"/>
          </p:cNvSpPr>
          <p:nvPr userDrawn="1"/>
        </p:nvSpPr>
        <p:spPr bwMode="auto">
          <a:xfrm>
            <a:off x="12001500" y="-1130300"/>
            <a:ext cx="184150" cy="369887"/>
          </a:xfrm>
          <a:prstGeom prst="rect">
            <a:avLst/>
          </a:prstGeom>
          <a:noFill/>
          <a:ln>
            <a:noFill/>
          </a:ln>
        </p:spPr>
        <p:txBody>
          <a:bodyPr wrap="none">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endParaRPr lang="de-DE"/>
          </a:p>
        </p:txBody>
      </p:sp>
      <p:sp>
        <p:nvSpPr>
          <p:cNvPr id="356446582" name="Freihandform 4"/>
          <p:cNvSpPr/>
          <p:nvPr userDrawn="1"/>
        </p:nvSpPr>
        <p:spPr bwMode="auto">
          <a:xfrm>
            <a:off x="1081088" y="765175"/>
            <a:ext cx="3490912" cy="1439863"/>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977661524" name="Textfeld 11"/>
          <p:cNvSpPr txBox="1">
            <a:spLocks noChangeArrowheads="1"/>
          </p:cNvSpPr>
          <p:nvPr userDrawn="1"/>
        </p:nvSpPr>
        <p:spPr bwMode="auto">
          <a:xfrm>
            <a:off x="1544638" y="2422525"/>
            <a:ext cx="6070600" cy="1323974"/>
          </a:xfrm>
          <a:prstGeom prst="rect">
            <a:avLst/>
          </a:prstGeom>
          <a:noFill/>
          <a:ln>
            <a:noFill/>
          </a:ln>
        </p:spPr>
        <p:txBody>
          <a:bodyPr>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lgn="ctr">
              <a:defRPr/>
            </a:pPr>
            <a:r>
              <a:rPr lang="de-DE" sz="4000">
                <a:solidFill>
                  <a:schemeClr val="bg1"/>
                </a:solidFill>
                <a:latin typeface="Arial"/>
                <a:cs typeface="Arial"/>
              </a:rPr>
              <a:t>Haben Sie </a:t>
            </a:r>
            <a:endParaRPr/>
          </a:p>
          <a:p>
            <a:pPr algn="ctr">
              <a:defRPr/>
            </a:pPr>
            <a:r>
              <a:rPr lang="de-DE" sz="4000">
                <a:solidFill>
                  <a:schemeClr val="bg1"/>
                </a:solidFill>
                <a:latin typeface="Arial"/>
                <a:cs typeface="Arial"/>
              </a:rPr>
              <a:t>Fragen?</a:t>
            </a:r>
            <a:endParaRPr/>
          </a:p>
        </p:txBody>
      </p:sp>
      <p:cxnSp>
        <p:nvCxnSpPr>
          <p:cNvPr id="1496617917" name="Gerade Verbindung 14"/>
          <p:cNvCxnSpPr/>
          <p:nvPr userDrawn="1"/>
        </p:nvCxnSpPr>
        <p:spPr bwMode="auto">
          <a:xfrm flipV="1">
            <a:off x="649288" y="946150"/>
            <a:ext cx="0" cy="48323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713307517" name="Bild 10"/>
          <p:cNvPicPr>
            <a:picLocks noChangeAspect="1"/>
          </p:cNvPicPr>
          <p:nvPr userDrawn="1"/>
        </p:nvPicPr>
        <p:blipFill>
          <a:blip r:embed="rId2">
            <a:extLst>
              <a:ext uri="{96DAC541-7B7A-43D3-8B79-37D633B846F1}">
                <asvg:svgBlip xmlns:asvg="http://schemas.microsoft.com/office/drawing/2016/SVG/main" r:embed="rId3"/>
              </a:ext>
            </a:extLst>
          </a:blip>
          <a:stretch/>
        </p:blipFill>
        <p:spPr bwMode="auto">
          <a:xfrm>
            <a:off x="330200" y="376238"/>
            <a:ext cx="762000" cy="571500"/>
          </a:xfrm>
          <a:prstGeom prst="rect">
            <a:avLst/>
          </a:prstGeom>
          <a:noFill/>
          <a:ln>
            <a:noFill/>
          </a:ln>
        </p:spPr>
      </p:pic>
      <p:pic>
        <p:nvPicPr>
          <p:cNvPr id="1677939015" name="Grafik 14" descr="Ein Bild, das Schrift, Text, Grafiken, Symbol enthält.&#10;&#10;Automatisch generierte Beschreibung"/>
          <p:cNvPicPr>
            <a:picLocks noChangeAspect="1"/>
          </p:cNvPicPr>
          <p:nvPr userDrawn="1"/>
        </p:nvPicPr>
        <p:blipFill>
          <a:blip r:embed="rId4"/>
          <a:stretch/>
        </p:blipFill>
        <p:spPr bwMode="auto">
          <a:xfrm>
            <a:off x="7524750" y="327025"/>
            <a:ext cx="1374775" cy="654050"/>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K:KK_Abschluss_Fragen_Alternative">
    <p:spTree>
      <p:nvGrpSpPr>
        <p:cNvPr id="1" name=""/>
        <p:cNvGrpSpPr/>
        <p:nvPr/>
      </p:nvGrpSpPr>
      <p:grpSpPr bwMode="auto">
        <a:xfrm>
          <a:off x="0" y="0"/>
          <a:ext cx="0" cy="0"/>
          <a:chOff x="0" y="0"/>
          <a:chExt cx="0" cy="0"/>
        </a:xfrm>
      </p:grpSpPr>
      <p:sp>
        <p:nvSpPr>
          <p:cNvPr id="1777569686" name="Rechteck 1"/>
          <p:cNvSpPr/>
          <p:nvPr userDrawn="1"/>
        </p:nvSpPr>
        <p:spPr bwMode="auto">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984660327" name="Freihandform 2"/>
          <p:cNvSpPr/>
          <p:nvPr userDrawn="1"/>
        </p:nvSpPr>
        <p:spPr bwMode="auto">
          <a:xfrm>
            <a:off x="649288" y="3989388"/>
            <a:ext cx="3922712" cy="177482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extrusionOk="0">
                <a:moveTo>
                  <a:pt x="0" y="2010336"/>
                </a:moveTo>
                <a:lnTo>
                  <a:pt x="4047565" y="2010336"/>
                </a:lnTo>
                <a:lnTo>
                  <a:pt x="4047565"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245533668" name="Textfeld 9"/>
          <p:cNvSpPr txBox="1">
            <a:spLocks noChangeArrowheads="1"/>
          </p:cNvSpPr>
          <p:nvPr userDrawn="1"/>
        </p:nvSpPr>
        <p:spPr bwMode="auto">
          <a:xfrm>
            <a:off x="12001500" y="-1130300"/>
            <a:ext cx="184150" cy="369887"/>
          </a:xfrm>
          <a:prstGeom prst="rect">
            <a:avLst/>
          </a:prstGeom>
          <a:noFill/>
          <a:ln>
            <a:noFill/>
          </a:ln>
        </p:spPr>
        <p:txBody>
          <a:bodyPr wrap="none">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endParaRPr lang="de-DE"/>
          </a:p>
        </p:txBody>
      </p:sp>
      <p:sp>
        <p:nvSpPr>
          <p:cNvPr id="1952213099" name="Freihandform 4"/>
          <p:cNvSpPr/>
          <p:nvPr userDrawn="1"/>
        </p:nvSpPr>
        <p:spPr bwMode="auto">
          <a:xfrm>
            <a:off x="1073150" y="765175"/>
            <a:ext cx="3498850" cy="1439863"/>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905558329" name="Textfeld 11"/>
          <p:cNvSpPr txBox="1">
            <a:spLocks noChangeArrowheads="1"/>
          </p:cNvSpPr>
          <p:nvPr userDrawn="1"/>
        </p:nvSpPr>
        <p:spPr bwMode="auto">
          <a:xfrm>
            <a:off x="1544638" y="2422525"/>
            <a:ext cx="6070600" cy="1323974"/>
          </a:xfrm>
          <a:prstGeom prst="rect">
            <a:avLst/>
          </a:prstGeom>
          <a:noFill/>
          <a:ln>
            <a:noFill/>
          </a:ln>
        </p:spPr>
        <p:txBody>
          <a:bodyPr>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lgn="ctr">
              <a:defRPr/>
            </a:pPr>
            <a:r>
              <a:rPr lang="de-DE" sz="4000">
                <a:solidFill>
                  <a:srgbClr val="3E3E3D"/>
                </a:solidFill>
                <a:latin typeface="Arial"/>
                <a:cs typeface="Arial"/>
              </a:rPr>
              <a:t>Haben Sie </a:t>
            </a:r>
            <a:endParaRPr/>
          </a:p>
          <a:p>
            <a:pPr algn="ctr">
              <a:defRPr/>
            </a:pPr>
            <a:r>
              <a:rPr lang="de-DE" sz="4000">
                <a:solidFill>
                  <a:srgbClr val="3E3E3D"/>
                </a:solidFill>
                <a:latin typeface="Arial"/>
                <a:cs typeface="Arial"/>
              </a:rPr>
              <a:t>Fragen?</a:t>
            </a:r>
            <a:endParaRPr/>
          </a:p>
        </p:txBody>
      </p:sp>
      <p:cxnSp>
        <p:nvCxnSpPr>
          <p:cNvPr id="1291308009" name="Gerade Verbindung 14"/>
          <p:cNvCxnSpPr/>
          <p:nvPr userDrawn="1"/>
        </p:nvCxnSpPr>
        <p:spPr bwMode="auto">
          <a:xfrm flipV="1">
            <a:off x="649288" y="933450"/>
            <a:ext cx="0" cy="4845050"/>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pic>
        <p:nvPicPr>
          <p:cNvPr id="815120601" name="Bild 10"/>
          <p:cNvPicPr>
            <a:picLocks noChangeAspect="1"/>
          </p:cNvPicPr>
          <p:nvPr userDrawn="1"/>
        </p:nvPicPr>
        <p:blipFill>
          <a:blip r:embed="rId2">
            <a:extLst>
              <a:ext uri="{96DAC541-7B7A-43D3-8B79-37D633B846F1}">
                <asvg:svgBlip xmlns:asvg="http://schemas.microsoft.com/office/drawing/2016/SVG/main" r:embed="rId3"/>
              </a:ext>
            </a:extLst>
          </a:blip>
          <a:stretch/>
        </p:blipFill>
        <p:spPr bwMode="auto">
          <a:xfrm>
            <a:off x="325438" y="376238"/>
            <a:ext cx="762000" cy="571500"/>
          </a:xfrm>
          <a:prstGeom prst="rect">
            <a:avLst/>
          </a:prstGeom>
          <a:noFill/>
          <a:ln>
            <a:noFill/>
          </a:ln>
        </p:spPr>
      </p:pic>
      <p:pic>
        <p:nvPicPr>
          <p:cNvPr id="1808453206" name="Grafik 14"/>
          <p:cNvPicPr>
            <a:picLocks noChangeAspect="1"/>
          </p:cNvPicPr>
          <p:nvPr userDrawn="1"/>
        </p:nvPicPr>
        <p:blipFill>
          <a:blip r:embed="rId4"/>
          <a:stretch/>
        </p:blipFill>
        <p:spPr bwMode="auto">
          <a:xfrm>
            <a:off x="7539038" y="339725"/>
            <a:ext cx="1346200" cy="633413"/>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SK:KK_Abschluss_Fragen">
    <p:spTree>
      <p:nvGrpSpPr>
        <p:cNvPr id="1" name=""/>
        <p:cNvGrpSpPr/>
        <p:nvPr/>
      </p:nvGrpSpPr>
      <p:grpSpPr bwMode="auto">
        <a:xfrm>
          <a:off x="0" y="0"/>
          <a:ext cx="0" cy="0"/>
          <a:chOff x="0" y="0"/>
          <a:chExt cx="0" cy="0"/>
        </a:xfrm>
      </p:grpSpPr>
      <p:sp>
        <p:nvSpPr>
          <p:cNvPr id="435511663" name="Rechteck 2"/>
          <p:cNvSpPr/>
          <p:nvPr userDrawn="1"/>
        </p:nvSpPr>
        <p:spPr bwMode="auto">
          <a:xfrm>
            <a:off x="0" y="0"/>
            <a:ext cx="9144000" cy="6424613"/>
          </a:xfrm>
          <a:prstGeom prst="rect">
            <a:avLst/>
          </a:prstGeom>
          <a:solidFill>
            <a:srgbClr val="006B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818593132" name="Freihandform 3"/>
          <p:cNvSpPr/>
          <p:nvPr userDrawn="1"/>
        </p:nvSpPr>
        <p:spPr bwMode="auto">
          <a:xfrm>
            <a:off x="649288" y="3989388"/>
            <a:ext cx="3922712" cy="177482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extrusionOk="0">
                <a:moveTo>
                  <a:pt x="0" y="2010336"/>
                </a:moveTo>
                <a:lnTo>
                  <a:pt x="4047565" y="2010336"/>
                </a:lnTo>
                <a:lnTo>
                  <a:pt x="4047565"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465742944" name="Textfeld 9"/>
          <p:cNvSpPr txBox="1">
            <a:spLocks noChangeArrowheads="1"/>
          </p:cNvSpPr>
          <p:nvPr userDrawn="1"/>
        </p:nvSpPr>
        <p:spPr bwMode="auto">
          <a:xfrm>
            <a:off x="12001500" y="-1130300"/>
            <a:ext cx="184150" cy="369887"/>
          </a:xfrm>
          <a:prstGeom prst="rect">
            <a:avLst/>
          </a:prstGeom>
          <a:noFill/>
          <a:ln>
            <a:noFill/>
          </a:ln>
        </p:spPr>
        <p:txBody>
          <a:bodyPr wrap="none">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endParaRPr lang="de-DE"/>
          </a:p>
        </p:txBody>
      </p:sp>
      <p:sp>
        <p:nvSpPr>
          <p:cNvPr id="386453141" name="Freihandform 5"/>
          <p:cNvSpPr/>
          <p:nvPr userDrawn="1"/>
        </p:nvSpPr>
        <p:spPr bwMode="auto">
          <a:xfrm>
            <a:off x="1081088" y="765175"/>
            <a:ext cx="3490912" cy="1439863"/>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393011074" name="Textfeld 11"/>
          <p:cNvSpPr txBox="1">
            <a:spLocks noChangeArrowheads="1"/>
          </p:cNvSpPr>
          <p:nvPr userDrawn="1"/>
        </p:nvSpPr>
        <p:spPr bwMode="auto">
          <a:xfrm>
            <a:off x="1544638" y="2422525"/>
            <a:ext cx="6070600" cy="1323974"/>
          </a:xfrm>
          <a:prstGeom prst="rect">
            <a:avLst/>
          </a:prstGeom>
          <a:noFill/>
          <a:ln>
            <a:noFill/>
          </a:ln>
        </p:spPr>
        <p:txBody>
          <a:bodyPr>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lgn="ctr">
              <a:defRPr/>
            </a:pPr>
            <a:r>
              <a:rPr lang="de-DE" sz="4000">
                <a:solidFill>
                  <a:schemeClr val="bg1"/>
                </a:solidFill>
                <a:latin typeface="Arial"/>
                <a:cs typeface="Arial"/>
              </a:rPr>
              <a:t>Haben Sie </a:t>
            </a:r>
            <a:endParaRPr/>
          </a:p>
          <a:p>
            <a:pPr algn="ctr">
              <a:defRPr/>
            </a:pPr>
            <a:r>
              <a:rPr lang="de-DE" sz="4000">
                <a:solidFill>
                  <a:schemeClr val="bg1"/>
                </a:solidFill>
                <a:latin typeface="Arial"/>
                <a:cs typeface="Arial"/>
              </a:rPr>
              <a:t>Fragen?</a:t>
            </a:r>
            <a:endParaRPr/>
          </a:p>
        </p:txBody>
      </p:sp>
      <p:cxnSp>
        <p:nvCxnSpPr>
          <p:cNvPr id="1140222717" name="Gerade Verbindung 14"/>
          <p:cNvCxnSpPr/>
          <p:nvPr userDrawn="1"/>
        </p:nvCxnSpPr>
        <p:spPr bwMode="auto">
          <a:xfrm flipV="1">
            <a:off x="649288" y="946150"/>
            <a:ext cx="0" cy="48323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1567564245" name="Bild 10"/>
          <p:cNvPicPr>
            <a:picLocks noChangeAspect="1"/>
          </p:cNvPicPr>
          <p:nvPr userDrawn="1"/>
        </p:nvPicPr>
        <p:blipFill>
          <a:blip r:embed="rId2"/>
          <a:stretch/>
        </p:blipFill>
        <p:spPr bwMode="auto">
          <a:xfrm>
            <a:off x="330200" y="376238"/>
            <a:ext cx="762000" cy="571500"/>
          </a:xfrm>
          <a:prstGeom prst="rect">
            <a:avLst/>
          </a:prstGeom>
          <a:noFill/>
          <a:ln>
            <a:noFill/>
          </a:ln>
        </p:spPr>
      </p:pic>
      <p:cxnSp>
        <p:nvCxnSpPr>
          <p:cNvPr id="626077557" name="Gerade Verbindung 11"/>
          <p:cNvCxnSpPr/>
          <p:nvPr userDrawn="1"/>
        </p:nvCxnSpPr>
        <p:spPr bwMode="auto">
          <a:xfrm>
            <a:off x="1009650" y="4425950"/>
            <a:ext cx="1789113"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1433637350" name="Grafik 15" descr="Ein Bild, das Schrift, Text, Grafiken, Symbol enthält.&#10;&#10;Automatisch generierte Beschreibung"/>
          <p:cNvPicPr>
            <a:picLocks noChangeAspect="1"/>
          </p:cNvPicPr>
          <p:nvPr userDrawn="1"/>
        </p:nvPicPr>
        <p:blipFill>
          <a:blip r:embed="rId3"/>
          <a:stretch/>
        </p:blipFill>
        <p:spPr bwMode="auto">
          <a:xfrm>
            <a:off x="7524750" y="327025"/>
            <a:ext cx="1374775" cy="654050"/>
          </a:xfrm>
          <a:prstGeom prst="rect">
            <a:avLst/>
          </a:prstGeom>
          <a:noFill/>
          <a:ln>
            <a:noFill/>
          </a:ln>
        </p:spPr>
      </p:pic>
      <p:sp>
        <p:nvSpPr>
          <p:cNvPr id="1885861573" name="Textplatzhalter 17"/>
          <p:cNvSpPr>
            <a:spLocks noGrp="1"/>
          </p:cNvSpPr>
          <p:nvPr>
            <p:ph type="body" sz="quarter" idx="11"/>
          </p:nvPr>
        </p:nvSpPr>
        <p:spPr bwMode="auto">
          <a:xfrm>
            <a:off x="1009401" y="4652963"/>
            <a:ext cx="3130551" cy="863599"/>
          </a:xfrm>
          <a:prstGeom prst="rect">
            <a:avLst/>
          </a:prstGeom>
        </p:spPr>
        <p:txBody>
          <a:bodyPr lIns="0" tIns="0" rIns="90000" bIns="46800"/>
          <a:lstStyle>
            <a:lvl1pPr marL="0" indent="0">
              <a:lnSpc>
                <a:spcPts val="2800"/>
              </a:lnSpc>
              <a:buNone/>
              <a:defRPr sz="2000" b="1">
                <a:solidFill>
                  <a:schemeClr val="bg1"/>
                </a:solidFill>
              </a:defRPr>
            </a:lvl1pPr>
          </a:lstStyle>
          <a:p>
            <a:pPr lvl="0">
              <a:defRPr/>
            </a:pPr>
            <a:r>
              <a:rPr lang="de-DE"/>
              <a:t>Formatvorlagen des Textmasters bearbeiten</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SK:KK_Titelchart_dreizeilig">
    <p:spTree>
      <p:nvGrpSpPr>
        <p:cNvPr id="1" name=""/>
        <p:cNvGrpSpPr/>
        <p:nvPr/>
      </p:nvGrpSpPr>
      <p:grpSpPr bwMode="auto">
        <a:xfrm>
          <a:off x="0" y="0"/>
          <a:ext cx="0" cy="0"/>
          <a:chOff x="0" y="0"/>
          <a:chExt cx="0" cy="0"/>
        </a:xfrm>
      </p:grpSpPr>
      <p:grpSp>
        <p:nvGrpSpPr>
          <p:cNvPr id="1843869196" name="Gruppieren 6"/>
          <p:cNvGrpSpPr/>
          <p:nvPr userDrawn="1"/>
        </p:nvGrpSpPr>
        <p:grpSpPr bwMode="auto">
          <a:xfrm>
            <a:off x="5435600" y="5937250"/>
            <a:ext cx="3708400" cy="965200"/>
            <a:chOff x="5436096" y="5903851"/>
            <a:chExt cx="3707904" cy="965193"/>
          </a:xfrm>
        </p:grpSpPr>
        <p:pic>
          <p:nvPicPr>
            <p:cNvPr id="5" name="Grafik 8"/>
            <p:cNvPicPr>
              <a:picLocks noChangeAspect="1"/>
            </p:cNvPicPr>
            <p:nvPr userDrawn="1"/>
          </p:nvPicPr>
          <p:blipFill>
            <a:blip r:embed="rId2"/>
            <a:srcRect l="81712" b="54726"/>
            <a:stretch/>
          </p:blipFill>
          <p:spPr bwMode="auto">
            <a:xfrm>
              <a:off x="8229553" y="5932672"/>
              <a:ext cx="914447" cy="825752"/>
            </a:xfrm>
            <a:prstGeom prst="rect">
              <a:avLst/>
            </a:prstGeom>
            <a:noFill/>
            <a:ln>
              <a:noFill/>
            </a:ln>
          </p:spPr>
        </p:pic>
        <p:pic>
          <p:nvPicPr>
            <p:cNvPr id="6" name="Grafik 9"/>
            <p:cNvPicPr>
              <a:picLocks noChangeAspect="1"/>
            </p:cNvPicPr>
            <p:nvPr userDrawn="1"/>
          </p:nvPicPr>
          <p:blipFill>
            <a:blip r:embed="rId3"/>
            <a:stretch/>
          </p:blipFill>
          <p:spPr bwMode="auto">
            <a:xfrm>
              <a:off x="5436096" y="5903851"/>
              <a:ext cx="1584175" cy="965193"/>
            </a:xfrm>
            <a:prstGeom prst="rect">
              <a:avLst/>
            </a:prstGeom>
            <a:noFill/>
            <a:ln>
              <a:noFill/>
            </a:ln>
          </p:spPr>
        </p:pic>
      </p:grpSp>
      <p:pic>
        <p:nvPicPr>
          <p:cNvPr id="365852063" name="Grafik 10"/>
          <p:cNvPicPr>
            <a:picLocks noChangeAspect="1"/>
          </p:cNvPicPr>
          <p:nvPr userDrawn="1"/>
        </p:nvPicPr>
        <p:blipFill>
          <a:blip r:embed="rId4"/>
          <a:stretch/>
        </p:blipFill>
        <p:spPr bwMode="auto">
          <a:xfrm>
            <a:off x="-36513" y="-26988"/>
            <a:ext cx="9217026" cy="6119813"/>
          </a:xfrm>
          <a:prstGeom prst="rect">
            <a:avLst/>
          </a:prstGeom>
          <a:noFill/>
          <a:ln>
            <a:noFill/>
          </a:ln>
        </p:spPr>
      </p:pic>
      <p:cxnSp>
        <p:nvCxnSpPr>
          <p:cNvPr id="93330680" name="Gerade Verbindung 10"/>
          <p:cNvCxnSpPr/>
          <p:nvPr userDrawn="1"/>
        </p:nvCxnSpPr>
        <p:spPr bwMode="auto">
          <a:xfrm>
            <a:off x="1546225" y="3500438"/>
            <a:ext cx="1789113" cy="0"/>
          </a:xfrm>
          <a:prstGeom prst="line">
            <a:avLst/>
          </a:prstGeom>
          <a:ln w="25400">
            <a:solidFill>
              <a:srgbClr val="FFF147"/>
            </a:solidFill>
          </a:ln>
        </p:spPr>
        <p:style>
          <a:lnRef idx="1">
            <a:schemeClr val="accent1"/>
          </a:lnRef>
          <a:fillRef idx="0">
            <a:schemeClr val="accent1"/>
          </a:fillRef>
          <a:effectRef idx="0">
            <a:schemeClr val="accent1"/>
          </a:effectRef>
          <a:fontRef idx="minor">
            <a:schemeClr val="tx1"/>
          </a:fontRef>
        </p:style>
      </p:cxnSp>
      <p:sp>
        <p:nvSpPr>
          <p:cNvPr id="924466167" name="Freihandform 8"/>
          <p:cNvSpPr/>
          <p:nvPr userDrawn="1"/>
        </p:nvSpPr>
        <p:spPr bwMode="auto">
          <a:xfrm>
            <a:off x="658813" y="765175"/>
            <a:ext cx="6721475" cy="331788"/>
          </a:xfrm>
          <a:custGeom>
            <a:avLst/>
            <a:gdLst>
              <a:gd name="connsiteX0" fmla="*/ 5092931 w 5092931"/>
              <a:gd name="connsiteY0" fmla="*/ 332509 h 332509"/>
              <a:gd name="connsiteX1" fmla="*/ 5092931 w 5092931"/>
              <a:gd name="connsiteY1" fmla="*/ 0 h 332509"/>
              <a:gd name="connsiteX2" fmla="*/ 0 w 5092931"/>
              <a:gd name="connsiteY2" fmla="*/ 0 h 332509"/>
            </a:gdLst>
            <a:ahLst/>
            <a:cxnLst>
              <a:cxn ang="0">
                <a:pos x="connsiteX0" y="connsiteY0"/>
              </a:cxn>
              <a:cxn ang="0">
                <a:pos x="connsiteX1" y="connsiteY1"/>
              </a:cxn>
              <a:cxn ang="0">
                <a:pos x="connsiteX2" y="connsiteY2"/>
              </a:cxn>
            </a:cxnLst>
            <a:rect l="l" t="t" r="r" b="b"/>
            <a:pathLst>
              <a:path w="5092931" h="332509" extrusionOk="0">
                <a:moveTo>
                  <a:pt x="5092931" y="332509"/>
                </a:moveTo>
                <a:lnTo>
                  <a:pt x="5092931" y="0"/>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845908052" name="Freihandform 9"/>
          <p:cNvSpPr/>
          <p:nvPr userDrawn="1"/>
        </p:nvSpPr>
        <p:spPr bwMode="auto">
          <a:xfrm>
            <a:off x="658813" y="765175"/>
            <a:ext cx="6721475" cy="43116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extrusionOk="0">
                <a:moveTo>
                  <a:pt x="5167993" y="2302328"/>
                </a:moveTo>
                <a:lnTo>
                  <a:pt x="5167993" y="3641271"/>
                </a:lnTo>
                <a:lnTo>
                  <a:pt x="0" y="3641271"/>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934799655" name="Textfeld 14"/>
          <p:cNvSpPr txBox="1">
            <a:spLocks noChangeArrowheads="1"/>
          </p:cNvSpPr>
          <p:nvPr userDrawn="1"/>
        </p:nvSpPr>
        <p:spPr bwMode="auto">
          <a:xfrm>
            <a:off x="138113" y="5854700"/>
            <a:ext cx="2374900" cy="276225"/>
          </a:xfrm>
          <a:prstGeom prst="rect">
            <a:avLst/>
          </a:prstGeom>
          <a:noFill/>
          <a:ln>
            <a:noFill/>
          </a:ln>
        </p:spPr>
        <p:txBody>
          <a:bodyPr lIns="180000" bIns="90000">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r>
              <a:rPr lang="de-DE" sz="900">
                <a:solidFill>
                  <a:schemeClr val="bg1"/>
                </a:solidFill>
                <a:latin typeface="Arial"/>
                <a:cs typeface="Arial"/>
              </a:rPr>
              <a:t>©</a:t>
            </a:r>
            <a:r>
              <a:rPr lang="fi-FI" sz="900">
                <a:solidFill>
                  <a:schemeClr val="bg1"/>
                </a:solidFill>
                <a:latin typeface="Arial"/>
                <a:cs typeface="Arial"/>
              </a:rPr>
              <a:t> Kama Tulkibayeva / Unsplash </a:t>
            </a:r>
            <a:endParaRPr lang="de-DE" sz="900">
              <a:solidFill>
                <a:schemeClr val="bg1"/>
              </a:solidFill>
              <a:latin typeface="Arial"/>
              <a:cs typeface="Arial"/>
            </a:endParaRPr>
          </a:p>
        </p:txBody>
      </p:sp>
      <p:pic>
        <p:nvPicPr>
          <p:cNvPr id="20773505" name="Grafik 15" descr="Ein Bild, das Schrift, Grafiken, Symbol, Logo enthält.&#10;&#10;Automatisch generierte Beschreibung"/>
          <p:cNvPicPr>
            <a:picLocks noChangeAspect="1"/>
          </p:cNvPicPr>
          <p:nvPr userDrawn="1"/>
        </p:nvPicPr>
        <p:blipFill>
          <a:blip r:embed="rId5"/>
          <a:stretch/>
        </p:blipFill>
        <p:spPr bwMode="auto">
          <a:xfrm>
            <a:off x="6875463" y="6107113"/>
            <a:ext cx="1296987" cy="615950"/>
          </a:xfrm>
          <a:prstGeom prst="rect">
            <a:avLst/>
          </a:prstGeom>
          <a:noFill/>
          <a:ln>
            <a:noFill/>
          </a:ln>
        </p:spPr>
      </p:pic>
      <p:sp>
        <p:nvSpPr>
          <p:cNvPr id="598162941" name="Textplatzhalter 10"/>
          <p:cNvSpPr>
            <a:spLocks noGrp="1"/>
          </p:cNvSpPr>
          <p:nvPr>
            <p:ph type="body" sz="quarter" idx="10"/>
          </p:nvPr>
        </p:nvSpPr>
        <p:spPr bwMode="auto">
          <a:xfrm>
            <a:off x="1544638" y="1204207"/>
            <a:ext cx="7203826" cy="1648730"/>
          </a:xfrm>
          <a:prstGeom prst="rect">
            <a:avLst/>
          </a:prstGeom>
        </p:spPr>
        <p:txBody>
          <a:bodyPr lIns="0" tIns="0"/>
          <a:lstStyle>
            <a:lvl1pPr marL="0" indent="0">
              <a:lnSpc>
                <a:spcPts val="4600"/>
              </a:lnSpc>
              <a:spcBef>
                <a:spcPts val="0"/>
              </a:spcBef>
              <a:buNone/>
              <a:defRPr sz="4000">
                <a:solidFill>
                  <a:schemeClr val="bg1"/>
                </a:solidFill>
              </a:defRPr>
            </a:lvl1pPr>
          </a:lstStyle>
          <a:p>
            <a:pPr lvl="0">
              <a:defRPr/>
            </a:pPr>
            <a:r>
              <a:rPr lang="de-DE"/>
              <a:t>Formatvorlagen des Textmasters bearbeiten</a:t>
            </a:r>
            <a:endParaRPr/>
          </a:p>
        </p:txBody>
      </p:sp>
      <p:sp>
        <p:nvSpPr>
          <p:cNvPr id="1050204395" name="Textplatzhalter 17"/>
          <p:cNvSpPr>
            <a:spLocks noGrp="1"/>
          </p:cNvSpPr>
          <p:nvPr>
            <p:ph type="body" sz="quarter" idx="11"/>
          </p:nvPr>
        </p:nvSpPr>
        <p:spPr bwMode="auto">
          <a:xfrm>
            <a:off x="1544638" y="3754438"/>
            <a:ext cx="5835674" cy="1247912"/>
          </a:xfrm>
          <a:prstGeom prst="rect">
            <a:avLst/>
          </a:prstGeom>
        </p:spPr>
        <p:txBody>
          <a:bodyPr lIns="0" tIns="0" rIns="90000" bIns="46800"/>
          <a:lstStyle>
            <a:lvl1pPr marL="0" marR="0" indent="0" algn="l" defTabSz="914400" rtl="0">
              <a:lnSpc>
                <a:spcPts val="2400"/>
              </a:lnSpc>
              <a:spcBef>
                <a:spcPts val="0"/>
              </a:spcBef>
              <a:spcAft>
                <a:spcPts val="0"/>
              </a:spcAft>
              <a:buClrTx/>
              <a:buSzTx/>
              <a:buFont typeface="Arial"/>
              <a:buNone/>
              <a:defRPr sz="2000" b="1">
                <a:solidFill>
                  <a:schemeClr val="bg1"/>
                </a:solidFill>
              </a:defRPr>
            </a:lvl1pPr>
          </a:lstStyle>
          <a:p>
            <a:pPr lvl="0">
              <a:defRPr/>
            </a:pPr>
            <a:r>
              <a:rPr lang="de-DE"/>
              <a:t>Formatvorlagen des Textmasters bearbeiten</a:t>
            </a:r>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SK:KK_Abschluss_Fragen_Alternative">
    <p:spTree>
      <p:nvGrpSpPr>
        <p:cNvPr id="1" name=""/>
        <p:cNvGrpSpPr/>
        <p:nvPr/>
      </p:nvGrpSpPr>
      <p:grpSpPr bwMode="auto">
        <a:xfrm>
          <a:off x="0" y="0"/>
          <a:ext cx="0" cy="0"/>
          <a:chOff x="0" y="0"/>
          <a:chExt cx="0" cy="0"/>
        </a:xfrm>
      </p:grpSpPr>
      <p:sp>
        <p:nvSpPr>
          <p:cNvPr id="456365424" name="Rechteck 2"/>
          <p:cNvSpPr/>
          <p:nvPr userDrawn="1"/>
        </p:nvSpPr>
        <p:spPr bwMode="auto">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824319287" name="Freihandform 3"/>
          <p:cNvSpPr/>
          <p:nvPr userDrawn="1"/>
        </p:nvSpPr>
        <p:spPr bwMode="auto">
          <a:xfrm>
            <a:off x="649288" y="3989388"/>
            <a:ext cx="3922712" cy="177482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extrusionOk="0">
                <a:moveTo>
                  <a:pt x="0" y="2010336"/>
                </a:moveTo>
                <a:lnTo>
                  <a:pt x="4047565" y="2010336"/>
                </a:lnTo>
                <a:lnTo>
                  <a:pt x="4047565"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795776124" name="Textfeld 9"/>
          <p:cNvSpPr txBox="1">
            <a:spLocks noChangeArrowheads="1"/>
          </p:cNvSpPr>
          <p:nvPr userDrawn="1"/>
        </p:nvSpPr>
        <p:spPr bwMode="auto">
          <a:xfrm>
            <a:off x="12001500" y="-1130300"/>
            <a:ext cx="184150" cy="369887"/>
          </a:xfrm>
          <a:prstGeom prst="rect">
            <a:avLst/>
          </a:prstGeom>
          <a:noFill/>
          <a:ln>
            <a:noFill/>
          </a:ln>
        </p:spPr>
        <p:txBody>
          <a:bodyPr wrap="none">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endParaRPr lang="de-DE"/>
          </a:p>
        </p:txBody>
      </p:sp>
      <p:sp>
        <p:nvSpPr>
          <p:cNvPr id="1209678980" name="Freihandform 5"/>
          <p:cNvSpPr/>
          <p:nvPr userDrawn="1"/>
        </p:nvSpPr>
        <p:spPr bwMode="auto">
          <a:xfrm>
            <a:off x="1073150" y="765175"/>
            <a:ext cx="3498850" cy="1439863"/>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681052149" name="Textfeld 11"/>
          <p:cNvSpPr txBox="1">
            <a:spLocks noChangeArrowheads="1"/>
          </p:cNvSpPr>
          <p:nvPr userDrawn="1"/>
        </p:nvSpPr>
        <p:spPr bwMode="auto">
          <a:xfrm>
            <a:off x="1544638" y="2422525"/>
            <a:ext cx="6070600" cy="1323974"/>
          </a:xfrm>
          <a:prstGeom prst="rect">
            <a:avLst/>
          </a:prstGeom>
          <a:noFill/>
          <a:ln>
            <a:noFill/>
          </a:ln>
        </p:spPr>
        <p:txBody>
          <a:bodyPr>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lgn="ctr">
              <a:defRPr/>
            </a:pPr>
            <a:r>
              <a:rPr lang="de-DE" sz="4000">
                <a:solidFill>
                  <a:srgbClr val="3E3E3D"/>
                </a:solidFill>
                <a:latin typeface="Arial"/>
                <a:cs typeface="Arial"/>
              </a:rPr>
              <a:t>Haben Sie </a:t>
            </a:r>
            <a:endParaRPr/>
          </a:p>
          <a:p>
            <a:pPr algn="ctr">
              <a:defRPr/>
            </a:pPr>
            <a:r>
              <a:rPr lang="de-DE" sz="4000">
                <a:solidFill>
                  <a:srgbClr val="3E3E3D"/>
                </a:solidFill>
                <a:latin typeface="Arial"/>
                <a:cs typeface="Arial"/>
              </a:rPr>
              <a:t>Fragen?</a:t>
            </a:r>
            <a:endParaRPr/>
          </a:p>
        </p:txBody>
      </p:sp>
      <p:cxnSp>
        <p:nvCxnSpPr>
          <p:cNvPr id="1500541457" name="Gerade Verbindung 14"/>
          <p:cNvCxnSpPr/>
          <p:nvPr userDrawn="1"/>
        </p:nvCxnSpPr>
        <p:spPr bwMode="auto">
          <a:xfrm flipV="1">
            <a:off x="649288" y="933450"/>
            <a:ext cx="0" cy="4845050"/>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pic>
        <p:nvPicPr>
          <p:cNvPr id="838627841" name="Bild 10"/>
          <p:cNvPicPr>
            <a:picLocks noChangeAspect="1"/>
          </p:cNvPicPr>
          <p:nvPr userDrawn="1"/>
        </p:nvPicPr>
        <p:blipFill>
          <a:blip r:embed="rId2"/>
          <a:stretch/>
        </p:blipFill>
        <p:spPr bwMode="auto">
          <a:xfrm>
            <a:off x="325438" y="376238"/>
            <a:ext cx="762000" cy="571500"/>
          </a:xfrm>
          <a:prstGeom prst="rect">
            <a:avLst/>
          </a:prstGeom>
          <a:noFill/>
          <a:ln>
            <a:noFill/>
          </a:ln>
        </p:spPr>
      </p:pic>
      <p:cxnSp>
        <p:nvCxnSpPr>
          <p:cNvPr id="2101611284" name="Gerade Verbindung 11"/>
          <p:cNvCxnSpPr/>
          <p:nvPr userDrawn="1"/>
        </p:nvCxnSpPr>
        <p:spPr bwMode="auto">
          <a:xfrm>
            <a:off x="1009650" y="4425950"/>
            <a:ext cx="1789113" cy="0"/>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pic>
        <p:nvPicPr>
          <p:cNvPr id="1157957014" name="Grafik 15"/>
          <p:cNvPicPr>
            <a:picLocks noChangeAspect="1"/>
          </p:cNvPicPr>
          <p:nvPr userDrawn="1"/>
        </p:nvPicPr>
        <p:blipFill>
          <a:blip r:embed="rId3"/>
          <a:stretch/>
        </p:blipFill>
        <p:spPr bwMode="auto">
          <a:xfrm>
            <a:off x="7539038" y="339725"/>
            <a:ext cx="1346200" cy="633413"/>
          </a:xfrm>
          <a:prstGeom prst="rect">
            <a:avLst/>
          </a:prstGeom>
          <a:noFill/>
          <a:ln>
            <a:noFill/>
          </a:ln>
        </p:spPr>
      </p:pic>
      <p:sp>
        <p:nvSpPr>
          <p:cNvPr id="1673821767" name="Textplatzhalter 17"/>
          <p:cNvSpPr>
            <a:spLocks noGrp="1"/>
          </p:cNvSpPr>
          <p:nvPr>
            <p:ph type="body" sz="quarter" idx="11"/>
          </p:nvPr>
        </p:nvSpPr>
        <p:spPr bwMode="auto">
          <a:xfrm>
            <a:off x="1009401" y="4652963"/>
            <a:ext cx="3130551" cy="863599"/>
          </a:xfrm>
          <a:prstGeom prst="rect">
            <a:avLst/>
          </a:prstGeom>
        </p:spPr>
        <p:txBody>
          <a:bodyPr lIns="0" tIns="0" rIns="90000" bIns="46800"/>
          <a:lstStyle>
            <a:lvl1pPr marL="0" indent="0">
              <a:lnSpc>
                <a:spcPts val="2800"/>
              </a:lnSpc>
              <a:buNone/>
              <a:defRPr sz="2000" b="1">
                <a:solidFill>
                  <a:srgbClr val="3E3E3D"/>
                </a:solidFill>
              </a:defRPr>
            </a:lvl1pPr>
          </a:lstStyle>
          <a:p>
            <a:pPr lvl="0">
              <a:defRPr/>
            </a:pPr>
            <a:r>
              <a:rPr lang="de-DE"/>
              <a:t>Formatvorlagen des Textmasters bearbeiten</a:t>
            </a:r>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K:KK_Abschluss_Kontakt">
    <p:spTree>
      <p:nvGrpSpPr>
        <p:cNvPr id="1" name=""/>
        <p:cNvGrpSpPr/>
        <p:nvPr/>
      </p:nvGrpSpPr>
      <p:grpSpPr bwMode="auto">
        <a:xfrm>
          <a:off x="0" y="0"/>
          <a:ext cx="0" cy="0"/>
          <a:chOff x="0" y="0"/>
          <a:chExt cx="0" cy="0"/>
        </a:xfrm>
      </p:grpSpPr>
      <p:sp>
        <p:nvSpPr>
          <p:cNvPr id="1077901814" name="Rechteck 1"/>
          <p:cNvSpPr/>
          <p:nvPr userDrawn="1"/>
        </p:nvSpPr>
        <p:spPr bwMode="auto">
          <a:xfrm>
            <a:off x="4763" y="9525"/>
            <a:ext cx="9144000" cy="6424613"/>
          </a:xfrm>
          <a:prstGeom prst="rect">
            <a:avLst/>
          </a:prstGeom>
          <a:solidFill>
            <a:srgbClr val="006B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875574582" name="Textfeld 8"/>
          <p:cNvSpPr txBox="1">
            <a:spLocks noChangeArrowheads="1"/>
          </p:cNvSpPr>
          <p:nvPr userDrawn="1"/>
        </p:nvSpPr>
        <p:spPr bwMode="auto">
          <a:xfrm>
            <a:off x="12001500" y="-1130300"/>
            <a:ext cx="184150" cy="369887"/>
          </a:xfrm>
          <a:prstGeom prst="rect">
            <a:avLst/>
          </a:prstGeom>
          <a:noFill/>
          <a:ln>
            <a:noFill/>
          </a:ln>
        </p:spPr>
        <p:txBody>
          <a:bodyPr wrap="none">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endParaRPr lang="de-DE"/>
          </a:p>
        </p:txBody>
      </p:sp>
      <p:sp>
        <p:nvSpPr>
          <p:cNvPr id="864778402" name="Freihandform 3"/>
          <p:cNvSpPr/>
          <p:nvPr userDrawn="1"/>
        </p:nvSpPr>
        <p:spPr bwMode="auto">
          <a:xfrm>
            <a:off x="1087438" y="765175"/>
            <a:ext cx="3484562"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854437815" name="Bild 4"/>
          <p:cNvPicPr>
            <a:picLocks noChangeAspect="1"/>
          </p:cNvPicPr>
          <p:nvPr userDrawn="1"/>
        </p:nvPicPr>
        <p:blipFill>
          <a:blip r:embed="rId2"/>
          <a:stretch/>
        </p:blipFill>
        <p:spPr bwMode="auto">
          <a:xfrm>
            <a:off x="330200" y="376238"/>
            <a:ext cx="762000" cy="571500"/>
          </a:xfrm>
          <a:prstGeom prst="rect">
            <a:avLst/>
          </a:prstGeom>
          <a:noFill/>
          <a:ln>
            <a:noFill/>
          </a:ln>
        </p:spPr>
      </p:pic>
      <p:sp>
        <p:nvSpPr>
          <p:cNvPr id="78540167" name="Textfeld 11"/>
          <p:cNvSpPr txBox="1">
            <a:spLocks noChangeArrowheads="1"/>
          </p:cNvSpPr>
          <p:nvPr userDrawn="1"/>
        </p:nvSpPr>
        <p:spPr bwMode="auto">
          <a:xfrm>
            <a:off x="3852863" y="1890713"/>
            <a:ext cx="6070600" cy="2016125"/>
          </a:xfrm>
          <a:prstGeom prst="rect">
            <a:avLst/>
          </a:prstGeom>
          <a:noFill/>
          <a:ln>
            <a:noFill/>
          </a:ln>
        </p:spPr>
        <p:txBody>
          <a:bodyPr>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lnSpc>
                <a:spcPts val="3000"/>
              </a:lnSpc>
              <a:defRPr/>
            </a:pPr>
            <a:r>
              <a:rPr lang="mr-IN" sz="2000">
                <a:solidFill>
                  <a:schemeClr val="bg1"/>
                </a:solidFill>
                <a:latin typeface="Arial"/>
                <a:cs typeface="Arial"/>
              </a:rPr>
              <a:t>030 39001-170</a:t>
            </a:r>
            <a:endParaRPr lang="de-DE" sz="2000">
              <a:solidFill>
                <a:schemeClr val="bg1"/>
              </a:solidFill>
              <a:latin typeface="Arial"/>
              <a:cs typeface="Arial"/>
            </a:endParaRPr>
          </a:p>
          <a:p>
            <a:pPr>
              <a:lnSpc>
                <a:spcPts val="3000"/>
              </a:lnSpc>
              <a:defRPr/>
            </a:pPr>
            <a:endParaRPr lang="de-DE" sz="2000">
              <a:solidFill>
                <a:schemeClr val="bg1"/>
              </a:solidFill>
              <a:latin typeface="Arial"/>
              <a:cs typeface="Arial"/>
            </a:endParaRPr>
          </a:p>
          <a:p>
            <a:pPr>
              <a:lnSpc>
                <a:spcPts val="3000"/>
              </a:lnSpc>
              <a:defRPr/>
            </a:pPr>
            <a:r>
              <a:rPr lang="de-DE" sz="2000">
                <a:solidFill>
                  <a:schemeClr val="bg1"/>
                </a:solidFill>
                <a:latin typeface="Arial"/>
                <a:cs typeface="Arial"/>
              </a:rPr>
              <a:t>agentur@klimaschutz.de</a:t>
            </a:r>
            <a:endParaRPr/>
          </a:p>
          <a:p>
            <a:pPr>
              <a:lnSpc>
                <a:spcPts val="3000"/>
              </a:lnSpc>
              <a:defRPr/>
            </a:pPr>
            <a:endParaRPr lang="de-DE" sz="2000">
              <a:solidFill>
                <a:schemeClr val="bg1"/>
              </a:solidFill>
              <a:latin typeface="Arial"/>
              <a:cs typeface="Arial"/>
            </a:endParaRPr>
          </a:p>
          <a:p>
            <a:pPr>
              <a:lnSpc>
                <a:spcPts val="3000"/>
              </a:lnSpc>
              <a:defRPr/>
            </a:pPr>
            <a:r>
              <a:rPr lang="de-DE" sz="2000">
                <a:solidFill>
                  <a:schemeClr val="bg1"/>
                </a:solidFill>
                <a:latin typeface="Arial"/>
                <a:cs typeface="Arial"/>
              </a:rPr>
              <a:t>klimaschutz.de/agentur </a:t>
            </a:r>
            <a:endParaRPr/>
          </a:p>
        </p:txBody>
      </p:sp>
      <p:pic>
        <p:nvPicPr>
          <p:cNvPr id="479777418" name="Bild 10"/>
          <p:cNvPicPr>
            <a:picLocks noChangeAspect="1"/>
          </p:cNvPicPr>
          <p:nvPr userDrawn="1"/>
        </p:nvPicPr>
        <p:blipFill>
          <a:blip r:embed="rId3">
            <a:extLst>
              <a:ext uri="{96DAC541-7B7A-43D3-8B79-37D633B846F1}">
                <asvg:svgBlip xmlns:asvg="http://schemas.microsoft.com/office/drawing/2016/SVG/main" r:embed="rId4"/>
              </a:ext>
            </a:extLst>
          </a:blip>
          <a:stretch/>
        </p:blipFill>
        <p:spPr bwMode="auto">
          <a:xfrm>
            <a:off x="3025774" y="2709863"/>
            <a:ext cx="460375" cy="336550"/>
          </a:xfrm>
          <a:prstGeom prst="rect">
            <a:avLst/>
          </a:prstGeom>
          <a:noFill/>
          <a:ln>
            <a:noFill/>
          </a:ln>
        </p:spPr>
      </p:pic>
      <p:pic>
        <p:nvPicPr>
          <p:cNvPr id="203066343" name="Bild 11"/>
          <p:cNvPicPr>
            <a:picLocks noChangeAspect="1"/>
          </p:cNvPicPr>
          <p:nvPr userDrawn="1"/>
        </p:nvPicPr>
        <p:blipFill>
          <a:blip r:embed="rId5">
            <a:extLst>
              <a:ext uri="{96DAC541-7B7A-43D3-8B79-37D633B846F1}">
                <asvg:svgBlip xmlns:asvg="http://schemas.microsoft.com/office/drawing/2016/SVG/main" r:embed="rId6"/>
              </a:ext>
            </a:extLst>
          </a:blip>
          <a:stretch/>
        </p:blipFill>
        <p:spPr bwMode="auto">
          <a:xfrm>
            <a:off x="3032125" y="3449638"/>
            <a:ext cx="461963" cy="415925"/>
          </a:xfrm>
          <a:prstGeom prst="rect">
            <a:avLst/>
          </a:prstGeom>
          <a:noFill/>
          <a:ln>
            <a:noFill/>
          </a:ln>
        </p:spPr>
      </p:pic>
      <p:pic>
        <p:nvPicPr>
          <p:cNvPr id="1060216121" name="Bild 12"/>
          <p:cNvPicPr>
            <a:picLocks noChangeAspect="1"/>
          </p:cNvPicPr>
          <p:nvPr userDrawn="1"/>
        </p:nvPicPr>
        <p:blipFill>
          <a:blip r:embed="rId7">
            <a:extLst>
              <a:ext uri="{96DAC541-7B7A-43D3-8B79-37D633B846F1}">
                <asvg:svgBlip xmlns:asvg="http://schemas.microsoft.com/office/drawing/2016/SVG/main" r:embed="rId8"/>
              </a:ext>
            </a:extLst>
          </a:blip>
          <a:stretch/>
        </p:blipFill>
        <p:spPr bwMode="auto">
          <a:xfrm>
            <a:off x="3024187" y="1858963"/>
            <a:ext cx="461962" cy="461962"/>
          </a:xfrm>
          <a:prstGeom prst="rect">
            <a:avLst/>
          </a:prstGeom>
          <a:noFill/>
          <a:ln>
            <a:noFill/>
          </a:ln>
        </p:spPr>
      </p:pic>
      <p:sp>
        <p:nvSpPr>
          <p:cNvPr id="142761466" name="Textfeld 15"/>
          <p:cNvSpPr txBox="1">
            <a:spLocks noChangeArrowheads="1"/>
          </p:cNvSpPr>
          <p:nvPr userDrawn="1"/>
        </p:nvSpPr>
        <p:spPr bwMode="auto">
          <a:xfrm>
            <a:off x="1544638" y="1100138"/>
            <a:ext cx="6070600" cy="522287"/>
          </a:xfrm>
          <a:prstGeom prst="rect">
            <a:avLst/>
          </a:prstGeom>
          <a:noFill/>
          <a:ln>
            <a:noFill/>
          </a:ln>
        </p:spPr>
        <p:txBody>
          <a:bodyPr>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lgn="ctr">
              <a:defRPr/>
            </a:pPr>
            <a:r>
              <a:rPr lang="de-DE" sz="2800">
                <a:solidFill>
                  <a:schemeClr val="bg1"/>
                </a:solidFill>
                <a:latin typeface="Arial"/>
                <a:cs typeface="Arial"/>
              </a:rPr>
              <a:t>Haben Sie Fragen?</a:t>
            </a:r>
            <a:endParaRPr/>
          </a:p>
        </p:txBody>
      </p:sp>
      <p:sp>
        <p:nvSpPr>
          <p:cNvPr id="603067159" name="Freihandform 10"/>
          <p:cNvSpPr/>
          <p:nvPr userDrawn="1"/>
        </p:nvSpPr>
        <p:spPr bwMode="auto">
          <a:xfrm>
            <a:off x="649288" y="4122738"/>
            <a:ext cx="3922712" cy="164147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extrusionOk="0">
                <a:moveTo>
                  <a:pt x="0" y="2010336"/>
                </a:moveTo>
                <a:lnTo>
                  <a:pt x="4047565" y="2010336"/>
                </a:lnTo>
                <a:lnTo>
                  <a:pt x="4047565"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cxnSp>
        <p:nvCxnSpPr>
          <p:cNvPr id="514743790" name="Gerade Verbindung 18"/>
          <p:cNvCxnSpPr/>
          <p:nvPr userDrawn="1"/>
        </p:nvCxnSpPr>
        <p:spPr bwMode="auto">
          <a:xfrm flipV="1">
            <a:off x="649288" y="947738"/>
            <a:ext cx="0" cy="483076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65334725" name="Grafik 18" descr="Ein Bild, das Schrift, Text, Grafiken, Symbol enthält.&#10;&#10;Automatisch generierte Beschreibung"/>
          <p:cNvPicPr>
            <a:picLocks noChangeAspect="1"/>
          </p:cNvPicPr>
          <p:nvPr userDrawn="1"/>
        </p:nvPicPr>
        <p:blipFill>
          <a:blip r:embed="rId9"/>
          <a:stretch/>
        </p:blipFill>
        <p:spPr bwMode="auto">
          <a:xfrm>
            <a:off x="7524750" y="327025"/>
            <a:ext cx="1374775" cy="654050"/>
          </a:xfrm>
          <a:prstGeom prst="rect">
            <a:avLst/>
          </a:prstGeom>
          <a:noFill/>
          <a:ln>
            <a:noFill/>
          </a:ln>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K:KK_Abschluss_Kontakt_Alternative">
    <p:spTree>
      <p:nvGrpSpPr>
        <p:cNvPr id="1" name=""/>
        <p:cNvGrpSpPr/>
        <p:nvPr/>
      </p:nvGrpSpPr>
      <p:grpSpPr bwMode="auto">
        <a:xfrm>
          <a:off x="0" y="0"/>
          <a:ext cx="0" cy="0"/>
          <a:chOff x="0" y="0"/>
          <a:chExt cx="0" cy="0"/>
        </a:xfrm>
      </p:grpSpPr>
      <p:sp>
        <p:nvSpPr>
          <p:cNvPr id="1541361121" name="Rechteck 1"/>
          <p:cNvSpPr/>
          <p:nvPr userDrawn="1"/>
        </p:nvSpPr>
        <p:spPr bwMode="auto">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780880510" name="Textfeld 8"/>
          <p:cNvSpPr txBox="1">
            <a:spLocks noChangeArrowheads="1"/>
          </p:cNvSpPr>
          <p:nvPr userDrawn="1"/>
        </p:nvSpPr>
        <p:spPr bwMode="auto">
          <a:xfrm>
            <a:off x="12001500" y="-1130300"/>
            <a:ext cx="184150" cy="369887"/>
          </a:xfrm>
          <a:prstGeom prst="rect">
            <a:avLst/>
          </a:prstGeom>
          <a:noFill/>
          <a:ln>
            <a:noFill/>
          </a:ln>
        </p:spPr>
        <p:txBody>
          <a:bodyPr wrap="none">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endParaRPr lang="de-DE"/>
          </a:p>
        </p:txBody>
      </p:sp>
      <p:sp>
        <p:nvSpPr>
          <p:cNvPr id="694552229" name="Freihandform 3"/>
          <p:cNvSpPr/>
          <p:nvPr userDrawn="1"/>
        </p:nvSpPr>
        <p:spPr bwMode="auto">
          <a:xfrm>
            <a:off x="1087438" y="765175"/>
            <a:ext cx="3484562"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751263132" name="Textfeld 10"/>
          <p:cNvSpPr txBox="1">
            <a:spLocks noChangeArrowheads="1"/>
          </p:cNvSpPr>
          <p:nvPr userDrawn="1"/>
        </p:nvSpPr>
        <p:spPr bwMode="auto">
          <a:xfrm>
            <a:off x="3851275" y="1892300"/>
            <a:ext cx="6070600" cy="2014538"/>
          </a:xfrm>
          <a:prstGeom prst="rect">
            <a:avLst/>
          </a:prstGeom>
          <a:noFill/>
          <a:ln>
            <a:noFill/>
          </a:ln>
        </p:spPr>
        <p:txBody>
          <a:bodyPr>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lnSpc>
                <a:spcPts val="3000"/>
              </a:lnSpc>
              <a:defRPr/>
            </a:pPr>
            <a:r>
              <a:rPr lang="mr-IN" sz="2000">
                <a:solidFill>
                  <a:srgbClr val="3E3E3D"/>
                </a:solidFill>
                <a:latin typeface="Arial"/>
                <a:cs typeface="Arial"/>
              </a:rPr>
              <a:t>030 39001-170</a:t>
            </a:r>
            <a:endParaRPr lang="de-DE" sz="2000">
              <a:solidFill>
                <a:srgbClr val="3E3E3D"/>
              </a:solidFill>
              <a:latin typeface="Arial"/>
              <a:cs typeface="Arial"/>
            </a:endParaRPr>
          </a:p>
          <a:p>
            <a:pPr>
              <a:lnSpc>
                <a:spcPts val="3000"/>
              </a:lnSpc>
              <a:defRPr/>
            </a:pPr>
            <a:endParaRPr lang="de-DE" sz="2000">
              <a:solidFill>
                <a:srgbClr val="3E3E3D"/>
              </a:solidFill>
              <a:latin typeface="Arial"/>
              <a:cs typeface="Arial"/>
            </a:endParaRPr>
          </a:p>
          <a:p>
            <a:pPr>
              <a:lnSpc>
                <a:spcPts val="3000"/>
              </a:lnSpc>
              <a:defRPr/>
            </a:pPr>
            <a:r>
              <a:rPr lang="de-DE" sz="2000">
                <a:solidFill>
                  <a:srgbClr val="3E3E3D"/>
                </a:solidFill>
                <a:latin typeface="Arial"/>
                <a:cs typeface="Arial"/>
              </a:rPr>
              <a:t>agentur@klimaschutz.de</a:t>
            </a:r>
            <a:endParaRPr/>
          </a:p>
          <a:p>
            <a:pPr>
              <a:lnSpc>
                <a:spcPts val="3000"/>
              </a:lnSpc>
              <a:defRPr/>
            </a:pPr>
            <a:endParaRPr lang="de-DE" sz="2000">
              <a:solidFill>
                <a:srgbClr val="3E3E3D"/>
              </a:solidFill>
              <a:latin typeface="Arial"/>
              <a:cs typeface="Arial"/>
            </a:endParaRPr>
          </a:p>
          <a:p>
            <a:pPr>
              <a:lnSpc>
                <a:spcPts val="3000"/>
              </a:lnSpc>
              <a:defRPr/>
            </a:pPr>
            <a:r>
              <a:rPr lang="de-DE" sz="2000">
                <a:solidFill>
                  <a:srgbClr val="3E3E3D"/>
                </a:solidFill>
                <a:latin typeface="Arial"/>
                <a:cs typeface="Arial"/>
              </a:rPr>
              <a:t>klimaschutz.de/agentur</a:t>
            </a:r>
            <a:endParaRPr/>
          </a:p>
        </p:txBody>
      </p:sp>
      <p:sp>
        <p:nvSpPr>
          <p:cNvPr id="508661789" name="Textfeld 11"/>
          <p:cNvSpPr txBox="1">
            <a:spLocks noChangeArrowheads="1"/>
          </p:cNvSpPr>
          <p:nvPr userDrawn="1"/>
        </p:nvSpPr>
        <p:spPr bwMode="auto">
          <a:xfrm>
            <a:off x="1544638" y="1150938"/>
            <a:ext cx="6070600" cy="477837"/>
          </a:xfrm>
          <a:prstGeom prst="rect">
            <a:avLst/>
          </a:prstGeom>
          <a:noFill/>
          <a:ln>
            <a:noFill/>
          </a:ln>
        </p:spPr>
        <p:txBody>
          <a:bodyPr>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lgn="ctr">
              <a:lnSpc>
                <a:spcPts val="2963"/>
              </a:lnSpc>
              <a:defRPr/>
            </a:pPr>
            <a:r>
              <a:rPr lang="de-DE" sz="2800">
                <a:solidFill>
                  <a:srgbClr val="3E3E3D"/>
                </a:solidFill>
                <a:latin typeface="Arial"/>
                <a:cs typeface="Arial"/>
              </a:rPr>
              <a:t>Haben Sie Fragen?</a:t>
            </a:r>
            <a:endParaRPr/>
          </a:p>
        </p:txBody>
      </p:sp>
      <p:sp>
        <p:nvSpPr>
          <p:cNvPr id="792617990" name="Freihandform 6"/>
          <p:cNvSpPr/>
          <p:nvPr userDrawn="1"/>
        </p:nvSpPr>
        <p:spPr bwMode="auto">
          <a:xfrm>
            <a:off x="649288" y="4122738"/>
            <a:ext cx="3922712" cy="164147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extrusionOk="0">
                <a:moveTo>
                  <a:pt x="0" y="2010336"/>
                </a:moveTo>
                <a:lnTo>
                  <a:pt x="4047565" y="2010336"/>
                </a:lnTo>
                <a:lnTo>
                  <a:pt x="4047565"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cxnSp>
        <p:nvCxnSpPr>
          <p:cNvPr id="1941956976" name="Gerade Verbindung 18"/>
          <p:cNvCxnSpPr/>
          <p:nvPr userDrawn="1"/>
        </p:nvCxnSpPr>
        <p:spPr bwMode="auto">
          <a:xfrm flipV="1">
            <a:off x="649288" y="947738"/>
            <a:ext cx="0" cy="4830762"/>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pic>
        <p:nvPicPr>
          <p:cNvPr id="1761616872" name="Bild 21"/>
          <p:cNvPicPr>
            <a:picLocks noChangeAspect="1"/>
          </p:cNvPicPr>
          <p:nvPr userDrawn="1"/>
        </p:nvPicPr>
        <p:blipFill>
          <a:blip r:embed="rId2"/>
          <a:stretch/>
        </p:blipFill>
        <p:spPr bwMode="auto">
          <a:xfrm>
            <a:off x="325438" y="376238"/>
            <a:ext cx="762000" cy="571500"/>
          </a:xfrm>
          <a:prstGeom prst="rect">
            <a:avLst/>
          </a:prstGeom>
          <a:noFill/>
          <a:ln>
            <a:noFill/>
          </a:ln>
        </p:spPr>
      </p:pic>
      <p:pic>
        <p:nvPicPr>
          <p:cNvPr id="372991147" name="Bild 25"/>
          <p:cNvPicPr>
            <a:picLocks noChangeAspect="1"/>
          </p:cNvPicPr>
          <p:nvPr userDrawn="1"/>
        </p:nvPicPr>
        <p:blipFill>
          <a:blip r:embed="rId3">
            <a:extLst>
              <a:ext uri="{96DAC541-7B7A-43D3-8B79-37D633B846F1}">
                <asvg:svgBlip xmlns:asvg="http://schemas.microsoft.com/office/drawing/2016/SVG/main" r:embed="rId4"/>
              </a:ext>
            </a:extLst>
          </a:blip>
          <a:stretch/>
        </p:blipFill>
        <p:spPr bwMode="auto">
          <a:xfrm>
            <a:off x="3028950" y="3449638"/>
            <a:ext cx="461963" cy="415925"/>
          </a:xfrm>
          <a:prstGeom prst="rect">
            <a:avLst/>
          </a:prstGeom>
          <a:noFill/>
          <a:ln>
            <a:noFill/>
          </a:ln>
        </p:spPr>
      </p:pic>
      <p:pic>
        <p:nvPicPr>
          <p:cNvPr id="2036172500" name="Bild 26"/>
          <p:cNvPicPr>
            <a:picLocks noChangeAspect="1"/>
          </p:cNvPicPr>
          <p:nvPr userDrawn="1"/>
        </p:nvPicPr>
        <p:blipFill>
          <a:blip r:embed="rId5">
            <a:extLst>
              <a:ext uri="{96DAC541-7B7A-43D3-8B79-37D633B846F1}">
                <asvg:svgBlip xmlns:asvg="http://schemas.microsoft.com/office/drawing/2016/SVG/main" r:embed="rId6"/>
              </a:ext>
            </a:extLst>
          </a:blip>
          <a:stretch/>
        </p:blipFill>
        <p:spPr bwMode="auto">
          <a:xfrm>
            <a:off x="3024187" y="2703513"/>
            <a:ext cx="468312" cy="342900"/>
          </a:xfrm>
          <a:prstGeom prst="rect">
            <a:avLst/>
          </a:prstGeom>
          <a:noFill/>
          <a:ln>
            <a:noFill/>
          </a:ln>
        </p:spPr>
      </p:pic>
      <p:pic>
        <p:nvPicPr>
          <p:cNvPr id="537972967" name="Bild 27"/>
          <p:cNvPicPr>
            <a:picLocks noChangeAspect="1"/>
          </p:cNvPicPr>
          <p:nvPr userDrawn="1"/>
        </p:nvPicPr>
        <p:blipFill>
          <a:blip r:embed="rId7">
            <a:extLst>
              <a:ext uri="{96DAC541-7B7A-43D3-8B79-37D633B846F1}">
                <asvg:svgBlip xmlns:asvg="http://schemas.microsoft.com/office/drawing/2016/SVG/main" r:embed="rId8"/>
              </a:ext>
            </a:extLst>
          </a:blip>
          <a:stretch/>
        </p:blipFill>
        <p:spPr bwMode="auto">
          <a:xfrm>
            <a:off x="3025774" y="1862138"/>
            <a:ext cx="461963" cy="461962"/>
          </a:xfrm>
          <a:prstGeom prst="rect">
            <a:avLst/>
          </a:prstGeom>
          <a:noFill/>
          <a:ln>
            <a:noFill/>
          </a:ln>
        </p:spPr>
      </p:pic>
      <p:pic>
        <p:nvPicPr>
          <p:cNvPr id="1289303046" name="Grafik 18"/>
          <p:cNvPicPr>
            <a:picLocks noChangeAspect="1"/>
          </p:cNvPicPr>
          <p:nvPr userDrawn="1"/>
        </p:nvPicPr>
        <p:blipFill>
          <a:blip r:embed="rId9"/>
          <a:stretch/>
        </p:blipFill>
        <p:spPr bwMode="auto">
          <a:xfrm>
            <a:off x="7539038" y="339725"/>
            <a:ext cx="1346200" cy="633413"/>
          </a:xfrm>
          <a:prstGeom prst="rect">
            <a:avLst/>
          </a:prstGeom>
          <a:noFill/>
          <a:ln>
            <a:noFill/>
          </a:ln>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PhAnim="0" userDrawn="1">
  <p:cSld name="2_SK:KK_Objekt_Bulletpoint_ohne_Sub">
    <p:spTree>
      <p:nvGrpSpPr>
        <p:cNvPr id="1" name=""/>
        <p:cNvGrpSpPr/>
        <p:nvPr/>
      </p:nvGrpSpPr>
      <p:grpSpPr bwMode="auto">
        <a:xfrm>
          <a:off x="0" y="0"/>
          <a:ext cx="0" cy="0"/>
          <a:chOff x="0" y="0"/>
          <a:chExt cx="0" cy="0"/>
        </a:xfrm>
      </p:grpSpPr>
      <p:sp>
        <p:nvSpPr>
          <p:cNvPr id="1654209092" name="Inhaltsplatzhalter 4"/>
          <p:cNvSpPr>
            <a:spLocks noGrp="1"/>
          </p:cNvSpPr>
          <p:nvPr>
            <p:ph sz="quarter" idx="15"/>
          </p:nvPr>
        </p:nvSpPr>
        <p:spPr bwMode="auto">
          <a:xfrm>
            <a:off x="5148262" y="1628800"/>
            <a:ext cx="3995738" cy="4464050"/>
          </a:xfrm>
          <a:prstGeom prst="rect">
            <a:avLst/>
          </a:prstGeom>
        </p:spPr>
        <p:txBody>
          <a:bodyPr/>
          <a:lstStyle>
            <a:lvl1pPr marL="0" indent="0">
              <a:buNone/>
              <a:defRPr sz="2000"/>
            </a:lvl1pPr>
          </a:lstStyle>
          <a:p>
            <a:pPr lvl="0">
              <a:defRPr/>
            </a:pPr>
            <a:endParaRPr lang="de-DE"/>
          </a:p>
        </p:txBody>
      </p:sp>
      <p:sp>
        <p:nvSpPr>
          <p:cNvPr id="579219983" name="Titel 2"/>
          <p:cNvSpPr>
            <a:spLocks noGrp="1"/>
          </p:cNvSpPr>
          <p:nvPr>
            <p:ph type="title"/>
          </p:nvPr>
        </p:nvSpPr>
        <p:spPr bwMode="auto">
          <a:xfrm>
            <a:off x="649288" y="433388"/>
            <a:ext cx="6073775" cy="897856"/>
          </a:xfrm>
          <a:prstGeom prst="rect">
            <a:avLst/>
          </a:prstGeom>
        </p:spPr>
        <p:txBody>
          <a:bodyPr lIns="0" tIns="0"/>
          <a:lstStyle>
            <a:lvl1pPr>
              <a:lnSpc>
                <a:spcPts val="3560"/>
              </a:lnSpc>
              <a:defRPr sz="2800" b="0">
                <a:solidFill>
                  <a:srgbClr val="006B8F"/>
                </a:solidFill>
              </a:defRPr>
            </a:lvl1pPr>
          </a:lstStyle>
          <a:p>
            <a:pPr>
              <a:defRPr/>
            </a:pPr>
            <a:r>
              <a:rPr lang="de-DE"/>
              <a:t>Titelmasterformat durch Klicken bearbeiten</a:t>
            </a:r>
          </a:p>
        </p:txBody>
      </p:sp>
      <p:sp>
        <p:nvSpPr>
          <p:cNvPr id="1153593083" name="Textplatzhalter 19"/>
          <p:cNvSpPr>
            <a:spLocks noGrp="1"/>
          </p:cNvSpPr>
          <p:nvPr>
            <p:ph type="body" sz="quarter" idx="11"/>
          </p:nvPr>
        </p:nvSpPr>
        <p:spPr bwMode="auto">
          <a:xfrm>
            <a:off x="649287" y="1628776"/>
            <a:ext cx="4273551" cy="4464050"/>
          </a:xfrm>
          <a:prstGeom prst="rect">
            <a:avLst/>
          </a:prstGeom>
        </p:spPr>
        <p:txBody>
          <a:bodyPr lIns="0" tIns="0" rIns="90000"/>
          <a:lstStyle>
            <a:lvl1pPr marL="0" indent="0">
              <a:lnSpc>
                <a:spcPts val="2800"/>
              </a:lnSpc>
              <a:buNone/>
              <a:defRPr sz="2000"/>
            </a:lvl1pPr>
          </a:lstStyle>
          <a:p>
            <a:pPr lvl="0">
              <a:defRPr/>
            </a:pPr>
            <a:r>
              <a:rPr lang="de-DE"/>
              <a:t>Formatvorlagen des Textmasters bearbeiten</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SK:KK_Agenda_Chart">
    <p:spTree>
      <p:nvGrpSpPr>
        <p:cNvPr id="1" name=""/>
        <p:cNvGrpSpPr/>
        <p:nvPr/>
      </p:nvGrpSpPr>
      <p:grpSpPr bwMode="auto">
        <a:xfrm>
          <a:off x="0" y="0"/>
          <a:ext cx="0" cy="0"/>
          <a:chOff x="0" y="0"/>
          <a:chExt cx="0" cy="0"/>
        </a:xfrm>
      </p:grpSpPr>
      <p:sp>
        <p:nvSpPr>
          <p:cNvPr id="201951101" name="Rechteck 3"/>
          <p:cNvSpPr/>
          <p:nvPr userDrawn="1"/>
        </p:nvSpPr>
        <p:spPr bwMode="auto">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919115426" name="Textfeld 8"/>
          <p:cNvSpPr txBox="1">
            <a:spLocks noChangeArrowheads="1"/>
          </p:cNvSpPr>
          <p:nvPr userDrawn="1"/>
        </p:nvSpPr>
        <p:spPr bwMode="auto">
          <a:xfrm>
            <a:off x="12001500" y="-1130300"/>
            <a:ext cx="184150" cy="369887"/>
          </a:xfrm>
          <a:prstGeom prst="rect">
            <a:avLst/>
          </a:prstGeom>
          <a:noFill/>
          <a:ln>
            <a:noFill/>
          </a:ln>
        </p:spPr>
        <p:txBody>
          <a:bodyPr wrap="none">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endParaRPr lang="de-DE"/>
          </a:p>
        </p:txBody>
      </p:sp>
      <p:sp>
        <p:nvSpPr>
          <p:cNvPr id="1711101941" name="Freihandform 5"/>
          <p:cNvSpPr/>
          <p:nvPr userDrawn="1"/>
        </p:nvSpPr>
        <p:spPr bwMode="auto">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482441799" name="Bild 4"/>
          <p:cNvPicPr>
            <a:picLocks noChangeAspect="1"/>
          </p:cNvPicPr>
          <p:nvPr userDrawn="1"/>
        </p:nvPicPr>
        <p:blipFill>
          <a:blip r:embed="rId2">
            <a:extLst>
              <a:ext uri="{96DAC541-7B7A-43D3-8B79-37D633B846F1}">
                <asvg:svgBlip xmlns:asvg="http://schemas.microsoft.com/office/drawing/2016/SVG/main" r:embed="rId3"/>
              </a:ext>
            </a:extLst>
          </a:blip>
          <a:stretch/>
        </p:blipFill>
        <p:spPr bwMode="auto">
          <a:xfrm>
            <a:off x="261938" y="676275"/>
            <a:ext cx="762000" cy="635000"/>
          </a:xfrm>
          <a:prstGeom prst="rect">
            <a:avLst/>
          </a:prstGeom>
          <a:noFill/>
          <a:ln>
            <a:noFill/>
          </a:ln>
        </p:spPr>
      </p:pic>
      <p:sp>
        <p:nvSpPr>
          <p:cNvPr id="1072940863" name="Freihandform 7"/>
          <p:cNvSpPr/>
          <p:nvPr userDrawn="1"/>
        </p:nvSpPr>
        <p:spPr bwMode="auto">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6867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4203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extrusionOk="0">
                <a:moveTo>
                  <a:pt x="5167993" y="3344203"/>
                </a:moveTo>
                <a:lnTo>
                  <a:pt x="5167993" y="3641271"/>
                </a:lnTo>
                <a:lnTo>
                  <a:pt x="0" y="3641271"/>
                </a:lnTo>
                <a:lnTo>
                  <a:pt x="0"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1404221481" name="Grafik 12"/>
          <p:cNvPicPr>
            <a:picLocks noChangeAspect="1"/>
          </p:cNvPicPr>
          <p:nvPr userDrawn="1"/>
        </p:nvPicPr>
        <p:blipFill>
          <a:blip r:embed="rId4"/>
          <a:stretch/>
        </p:blipFill>
        <p:spPr bwMode="auto">
          <a:xfrm>
            <a:off x="7539038" y="339725"/>
            <a:ext cx="1346200" cy="633413"/>
          </a:xfrm>
          <a:prstGeom prst="rect">
            <a:avLst/>
          </a:prstGeom>
          <a:noFill/>
          <a:ln>
            <a:noFill/>
          </a:ln>
        </p:spPr>
      </p:pic>
      <p:sp>
        <p:nvSpPr>
          <p:cNvPr id="874027600" name="Textplatzhalter 10"/>
          <p:cNvSpPr>
            <a:spLocks noGrp="1"/>
          </p:cNvSpPr>
          <p:nvPr>
            <p:ph type="body" sz="quarter" idx="10"/>
          </p:nvPr>
        </p:nvSpPr>
        <p:spPr bwMode="auto">
          <a:xfrm>
            <a:off x="1544638" y="1879600"/>
            <a:ext cx="6070600" cy="4213225"/>
          </a:xfrm>
          <a:prstGeom prst="rect">
            <a:avLst/>
          </a:prstGeom>
        </p:spPr>
        <p:txBody>
          <a:bodyPr lIns="0" tIns="0" rIns="90000"/>
          <a:lstStyle>
            <a:lvl1pPr marL="514350" marR="0" indent="-514350" algn="l" defTabSz="914400" rtl="0">
              <a:lnSpc>
                <a:spcPct val="100000"/>
              </a:lnSpc>
              <a:spcBef>
                <a:spcPts val="0"/>
              </a:spcBef>
              <a:spcAft>
                <a:spcPts val="0"/>
              </a:spcAft>
              <a:buClrTx/>
              <a:buSzTx/>
              <a:buFont typeface="+mj-lt"/>
              <a:buAutoNum type="arabicPeriod"/>
              <a:defRPr sz="2400">
                <a:solidFill>
                  <a:srgbClr val="3E3E3D"/>
                </a:solidFill>
              </a:defRPr>
            </a:lvl1pPr>
          </a:lstStyle>
          <a:p>
            <a:pPr lvl="0">
              <a:defRPr/>
            </a:pPr>
            <a:r>
              <a:rPr lang="de-DE"/>
              <a:t>Formatvorlagen des Textmasters bearbeiten</a:t>
            </a:r>
            <a:endParaRPr/>
          </a:p>
          <a:p>
            <a:pPr lvl="1">
              <a:defRPr/>
            </a:pPr>
            <a:r>
              <a:rPr lang="de-DE"/>
              <a:t>Zweite Ebene</a:t>
            </a:r>
            <a:endParaRPr/>
          </a:p>
        </p:txBody>
      </p:sp>
      <p:sp>
        <p:nvSpPr>
          <p:cNvPr id="1500560236" name="Textplatzhalter 3"/>
          <p:cNvSpPr>
            <a:spLocks noGrp="1"/>
          </p:cNvSpPr>
          <p:nvPr>
            <p:ph type="body" sz="quarter" idx="12"/>
          </p:nvPr>
        </p:nvSpPr>
        <p:spPr bwMode="auto">
          <a:xfrm>
            <a:off x="1544638" y="1279550"/>
            <a:ext cx="6070600" cy="349250"/>
          </a:xfrm>
          <a:prstGeom prst="rect">
            <a:avLst/>
          </a:prstGeom>
        </p:spPr>
        <p:txBody>
          <a:bodyPr lIns="0" tIns="0" rIns="0"/>
          <a:lstStyle>
            <a:lvl1pPr marL="0" indent="0" algn="ctr">
              <a:buNone/>
              <a:defRPr sz="2000" b="1">
                <a:solidFill>
                  <a:srgbClr val="3E3E3D"/>
                </a:solidFill>
              </a:defRPr>
            </a:lvl1pPr>
          </a:lstStyle>
          <a:p>
            <a:pPr lvl="0">
              <a:defRPr/>
            </a:pPr>
            <a:r>
              <a:rPr lang="de-DE"/>
              <a:t>Formatvorlagen des Textmasters bearbeiten</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K:KK_Agenda_Chart_Alternative">
    <p:spTree>
      <p:nvGrpSpPr>
        <p:cNvPr id="1" name=""/>
        <p:cNvGrpSpPr/>
        <p:nvPr/>
      </p:nvGrpSpPr>
      <p:grpSpPr bwMode="auto">
        <a:xfrm>
          <a:off x="0" y="0"/>
          <a:ext cx="0" cy="0"/>
          <a:chOff x="0" y="0"/>
          <a:chExt cx="0" cy="0"/>
        </a:xfrm>
      </p:grpSpPr>
      <p:sp>
        <p:nvSpPr>
          <p:cNvPr id="404916532" name="Textfeld 6"/>
          <p:cNvSpPr txBox="1">
            <a:spLocks noChangeArrowheads="1"/>
          </p:cNvSpPr>
          <p:nvPr userDrawn="1"/>
        </p:nvSpPr>
        <p:spPr bwMode="auto">
          <a:xfrm>
            <a:off x="12001500" y="-1130300"/>
            <a:ext cx="184150" cy="369887"/>
          </a:xfrm>
          <a:prstGeom prst="rect">
            <a:avLst/>
          </a:prstGeom>
          <a:noFill/>
          <a:ln>
            <a:noFill/>
          </a:ln>
        </p:spPr>
        <p:txBody>
          <a:bodyPr wrap="none">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a:spcBef>
                <a:spcPts val="0"/>
              </a:spcBef>
              <a:spcAft>
                <a:spcPts val="0"/>
              </a:spcAft>
              <a:defRPr>
                <a:solidFill>
                  <a:schemeClr val="tx1"/>
                </a:solidFill>
                <a:latin typeface="Calibri"/>
              </a:defRPr>
            </a:lvl6pPr>
            <a:lvl7pPr marL="2971800" indent="-228600">
              <a:spcBef>
                <a:spcPts val="0"/>
              </a:spcBef>
              <a:spcAft>
                <a:spcPts val="0"/>
              </a:spcAft>
              <a:defRPr>
                <a:solidFill>
                  <a:schemeClr val="tx1"/>
                </a:solidFill>
                <a:latin typeface="Calibri"/>
              </a:defRPr>
            </a:lvl7pPr>
            <a:lvl8pPr marL="3429000" indent="-228600">
              <a:spcBef>
                <a:spcPts val="0"/>
              </a:spcBef>
              <a:spcAft>
                <a:spcPts val="0"/>
              </a:spcAft>
              <a:defRPr>
                <a:solidFill>
                  <a:schemeClr val="tx1"/>
                </a:solidFill>
                <a:latin typeface="Calibri"/>
              </a:defRPr>
            </a:lvl8pPr>
            <a:lvl9pPr marL="3886200" indent="-228600">
              <a:spcBef>
                <a:spcPts val="0"/>
              </a:spcBef>
              <a:spcAft>
                <a:spcPts val="0"/>
              </a:spcAft>
              <a:defRPr>
                <a:solidFill>
                  <a:schemeClr val="tx1"/>
                </a:solidFill>
                <a:latin typeface="Calibri"/>
              </a:defRPr>
            </a:lvl9pPr>
          </a:lstStyle>
          <a:p>
            <a:pPr>
              <a:defRPr/>
            </a:pPr>
            <a:endParaRPr lang="de-DE"/>
          </a:p>
        </p:txBody>
      </p:sp>
      <p:sp>
        <p:nvSpPr>
          <p:cNvPr id="812744089" name="Freihandform 4"/>
          <p:cNvSpPr/>
          <p:nvPr userDrawn="1"/>
        </p:nvSpPr>
        <p:spPr bwMode="auto">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1766419605" name="Bild 11"/>
          <p:cNvPicPr>
            <a:picLocks noChangeAspect="1"/>
          </p:cNvPicPr>
          <p:nvPr userDrawn="1"/>
        </p:nvPicPr>
        <p:blipFill>
          <a:blip r:embed="rId2">
            <a:extLst>
              <a:ext uri="{96DAC541-7B7A-43D3-8B79-37D633B846F1}">
                <asvg:svgBlip xmlns:asvg="http://schemas.microsoft.com/office/drawing/2016/SVG/main" r:embed="rId3"/>
              </a:ext>
            </a:extLst>
          </a:blip>
          <a:stretch/>
        </p:blipFill>
        <p:spPr bwMode="auto">
          <a:xfrm>
            <a:off x="258763" y="676275"/>
            <a:ext cx="762000" cy="635000"/>
          </a:xfrm>
          <a:prstGeom prst="rect">
            <a:avLst/>
          </a:prstGeom>
          <a:noFill/>
          <a:ln>
            <a:noFill/>
          </a:ln>
        </p:spPr>
      </p:pic>
      <p:cxnSp>
        <p:nvCxnSpPr>
          <p:cNvPr id="55621949" name="Gerade Verbindung 8"/>
          <p:cNvCxnSpPr/>
          <p:nvPr userDrawn="1"/>
        </p:nvCxnSpPr>
        <p:spPr bwMode="auto">
          <a:xfrm>
            <a:off x="0" y="6424613"/>
            <a:ext cx="9144000"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sp>
        <p:nvSpPr>
          <p:cNvPr id="433213750" name="Freihandform 7"/>
          <p:cNvSpPr/>
          <p:nvPr userDrawn="1"/>
        </p:nvSpPr>
        <p:spPr bwMode="auto">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1537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extrusionOk="0">
                <a:moveTo>
                  <a:pt x="5167993" y="3341537"/>
                </a:moveTo>
                <a:lnTo>
                  <a:pt x="5167993" y="3641271"/>
                </a:lnTo>
                <a:lnTo>
                  <a:pt x="0" y="3641271"/>
                </a:lnTo>
                <a:lnTo>
                  <a:pt x="0" y="0"/>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1522771404" name="Grafik 12"/>
          <p:cNvPicPr>
            <a:picLocks noChangeAspect="1"/>
          </p:cNvPicPr>
          <p:nvPr userDrawn="1"/>
        </p:nvPicPr>
        <p:blipFill>
          <a:blip r:embed="rId4"/>
          <a:stretch/>
        </p:blipFill>
        <p:spPr bwMode="auto">
          <a:xfrm>
            <a:off x="7539038" y="339725"/>
            <a:ext cx="1346200" cy="633413"/>
          </a:xfrm>
          <a:prstGeom prst="rect">
            <a:avLst/>
          </a:prstGeom>
          <a:noFill/>
          <a:ln>
            <a:noFill/>
          </a:ln>
        </p:spPr>
      </p:pic>
      <p:sp>
        <p:nvSpPr>
          <p:cNvPr id="1899562038" name="Textplatzhalter 10"/>
          <p:cNvSpPr>
            <a:spLocks noGrp="1"/>
          </p:cNvSpPr>
          <p:nvPr>
            <p:ph type="body" sz="quarter" idx="10"/>
          </p:nvPr>
        </p:nvSpPr>
        <p:spPr bwMode="auto">
          <a:xfrm>
            <a:off x="1544638" y="1879600"/>
            <a:ext cx="6070600" cy="4213225"/>
          </a:xfrm>
          <a:prstGeom prst="rect">
            <a:avLst/>
          </a:prstGeom>
        </p:spPr>
        <p:txBody>
          <a:bodyPr lIns="0" tIns="0" rIns="90000"/>
          <a:lstStyle>
            <a:lvl1pPr marL="514350" marR="0" indent="-514350" algn="l" defTabSz="914400" rtl="0">
              <a:lnSpc>
                <a:spcPct val="100000"/>
              </a:lnSpc>
              <a:spcBef>
                <a:spcPts val="0"/>
              </a:spcBef>
              <a:spcAft>
                <a:spcPts val="0"/>
              </a:spcAft>
              <a:buClrTx/>
              <a:buSzTx/>
              <a:buFont typeface="+mj-lt"/>
              <a:buAutoNum type="arabicPeriod"/>
              <a:defRPr sz="2400">
                <a:solidFill>
                  <a:srgbClr val="006B8F"/>
                </a:solidFill>
              </a:defRPr>
            </a:lvl1pPr>
          </a:lstStyle>
          <a:p>
            <a:pPr lvl="0">
              <a:defRPr/>
            </a:pPr>
            <a:r>
              <a:rPr lang="de-DE"/>
              <a:t>Formatvorlagen des Textmasters bearbeiten</a:t>
            </a:r>
            <a:endParaRPr/>
          </a:p>
          <a:p>
            <a:pPr lvl="1">
              <a:defRPr/>
            </a:pPr>
            <a:r>
              <a:rPr lang="de-DE"/>
              <a:t>Zweite Ebene</a:t>
            </a:r>
            <a:endParaRPr/>
          </a:p>
        </p:txBody>
      </p:sp>
      <p:sp>
        <p:nvSpPr>
          <p:cNvPr id="193197207" name="Textplatzhalter 3"/>
          <p:cNvSpPr>
            <a:spLocks noGrp="1"/>
          </p:cNvSpPr>
          <p:nvPr>
            <p:ph type="body" sz="quarter" idx="12"/>
          </p:nvPr>
        </p:nvSpPr>
        <p:spPr bwMode="auto">
          <a:xfrm>
            <a:off x="1544638" y="1279550"/>
            <a:ext cx="6070600" cy="349250"/>
          </a:xfrm>
          <a:prstGeom prst="rect">
            <a:avLst/>
          </a:prstGeom>
        </p:spPr>
        <p:txBody>
          <a:bodyPr lIns="0" tIns="0" rIns="0"/>
          <a:lstStyle>
            <a:lvl1pPr marL="0" indent="0" algn="ctr">
              <a:buNone/>
              <a:defRPr sz="2000" b="1">
                <a:solidFill>
                  <a:srgbClr val="006B8F"/>
                </a:solidFill>
              </a:defRPr>
            </a:lvl1pPr>
          </a:lstStyle>
          <a:p>
            <a:pPr lvl="0">
              <a:defRPr/>
            </a:pPr>
            <a:r>
              <a:rPr lang="de-DE"/>
              <a:t>Formatvorlagen des Textmasters bearbeiten</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K:KK_Kapiteltrenner">
    <p:spTree>
      <p:nvGrpSpPr>
        <p:cNvPr id="1" name=""/>
        <p:cNvGrpSpPr/>
        <p:nvPr/>
      </p:nvGrpSpPr>
      <p:grpSpPr bwMode="auto">
        <a:xfrm>
          <a:off x="0" y="0"/>
          <a:ext cx="0" cy="0"/>
          <a:chOff x="0" y="0"/>
          <a:chExt cx="0" cy="0"/>
        </a:xfrm>
      </p:grpSpPr>
      <p:sp>
        <p:nvSpPr>
          <p:cNvPr id="400189609" name="Rechteck 4"/>
          <p:cNvSpPr/>
          <p:nvPr userDrawn="1"/>
        </p:nvSpPr>
        <p:spPr bwMode="auto">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de-DE"/>
              <a:t> </a:t>
            </a:r>
            <a:endParaRPr/>
          </a:p>
        </p:txBody>
      </p:sp>
      <p:cxnSp>
        <p:nvCxnSpPr>
          <p:cNvPr id="17567955" name="Gerade Verbindung 14"/>
          <p:cNvCxnSpPr/>
          <p:nvPr userDrawn="1"/>
        </p:nvCxnSpPr>
        <p:spPr bwMode="auto">
          <a:xfrm>
            <a:off x="1009650" y="4425950"/>
            <a:ext cx="1789113" cy="0"/>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sp>
        <p:nvSpPr>
          <p:cNvPr id="1351124349" name="Freihandform 6"/>
          <p:cNvSpPr/>
          <p:nvPr userDrawn="1"/>
        </p:nvSpPr>
        <p:spPr bwMode="auto">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41096600" name="Freihandform 7"/>
          <p:cNvSpPr/>
          <p:nvPr userDrawn="1"/>
        </p:nvSpPr>
        <p:spPr bwMode="auto">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extrusionOk="0">
                <a:moveTo>
                  <a:pt x="5167993" y="2302328"/>
                </a:moveTo>
                <a:lnTo>
                  <a:pt x="5167993" y="3641271"/>
                </a:lnTo>
                <a:lnTo>
                  <a:pt x="0" y="3641271"/>
                </a:lnTo>
                <a:lnTo>
                  <a:pt x="0"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416245612" name="Bild 19"/>
          <p:cNvPicPr>
            <a:picLocks noChangeAspect="1"/>
          </p:cNvPicPr>
          <p:nvPr userDrawn="1"/>
        </p:nvPicPr>
        <p:blipFill>
          <a:blip r:embed="rId2"/>
          <a:stretch/>
        </p:blipFill>
        <p:spPr bwMode="auto">
          <a:xfrm>
            <a:off x="261938" y="676275"/>
            <a:ext cx="762000" cy="635000"/>
          </a:xfrm>
          <a:prstGeom prst="rect">
            <a:avLst/>
          </a:prstGeom>
          <a:noFill/>
          <a:ln>
            <a:noFill/>
          </a:ln>
        </p:spPr>
      </p:pic>
      <p:pic>
        <p:nvPicPr>
          <p:cNvPr id="2140352463" name="Grafik 12"/>
          <p:cNvPicPr>
            <a:picLocks noChangeAspect="1"/>
          </p:cNvPicPr>
          <p:nvPr userDrawn="1"/>
        </p:nvPicPr>
        <p:blipFill>
          <a:blip r:embed="rId3"/>
          <a:stretch/>
        </p:blipFill>
        <p:spPr bwMode="auto">
          <a:xfrm>
            <a:off x="7539038" y="339725"/>
            <a:ext cx="1346200" cy="633413"/>
          </a:xfrm>
          <a:prstGeom prst="rect">
            <a:avLst/>
          </a:prstGeom>
          <a:noFill/>
          <a:ln>
            <a:noFill/>
          </a:ln>
        </p:spPr>
      </p:pic>
      <p:sp>
        <p:nvSpPr>
          <p:cNvPr id="252897631" name="Textplatzhalter 17"/>
          <p:cNvSpPr>
            <a:spLocks noGrp="1"/>
          </p:cNvSpPr>
          <p:nvPr>
            <p:ph type="body" sz="quarter" idx="11"/>
          </p:nvPr>
        </p:nvSpPr>
        <p:spPr bwMode="auto">
          <a:xfrm>
            <a:off x="1009401" y="4652963"/>
            <a:ext cx="3130551" cy="863599"/>
          </a:xfrm>
          <a:prstGeom prst="rect">
            <a:avLst/>
          </a:prstGeom>
        </p:spPr>
        <p:txBody>
          <a:bodyPr lIns="0" tIns="0" rIns="90000" bIns="46800"/>
          <a:lstStyle>
            <a:lvl1pPr marL="0" indent="0">
              <a:lnSpc>
                <a:spcPts val="2800"/>
              </a:lnSpc>
              <a:buNone/>
              <a:defRPr sz="2000" b="1">
                <a:solidFill>
                  <a:srgbClr val="3E3E3D"/>
                </a:solidFill>
              </a:defRPr>
            </a:lvl1pPr>
          </a:lstStyle>
          <a:p>
            <a:pPr lvl="0">
              <a:defRPr/>
            </a:pPr>
            <a:r>
              <a:rPr lang="de-DE"/>
              <a:t>Formatvorlagen des Textmasters bearbeiten</a:t>
            </a:r>
            <a:endParaRPr/>
          </a:p>
        </p:txBody>
      </p:sp>
      <p:sp>
        <p:nvSpPr>
          <p:cNvPr id="1709433931" name="Textplatzhalter 10"/>
          <p:cNvSpPr>
            <a:spLocks noGrp="1"/>
          </p:cNvSpPr>
          <p:nvPr>
            <p:ph type="body" sz="quarter" idx="10"/>
          </p:nvPr>
        </p:nvSpPr>
        <p:spPr bwMode="auto">
          <a:xfrm>
            <a:off x="1544638" y="1879600"/>
            <a:ext cx="6070600" cy="1981448"/>
          </a:xfrm>
          <a:prstGeom prst="rect">
            <a:avLst/>
          </a:prstGeom>
        </p:spPr>
        <p:txBody>
          <a:bodyPr lIns="0" tIns="0" rIns="90000"/>
          <a:lstStyle>
            <a:lvl1pPr marL="0" indent="0">
              <a:lnSpc>
                <a:spcPts val="4140"/>
              </a:lnSpc>
              <a:buNone/>
              <a:defRPr sz="3200">
                <a:solidFill>
                  <a:srgbClr val="3E3E3D"/>
                </a:solidFill>
              </a:defRPr>
            </a:lvl1pPr>
          </a:lstStyle>
          <a:p>
            <a:pPr lvl="0">
              <a:defRPr/>
            </a:pPr>
            <a:r>
              <a:rPr lang="de-DE"/>
              <a:t>Formatvorlagen des Textmasters bearbeiten</a:t>
            </a:r>
            <a:endParaRPr/>
          </a:p>
        </p:txBody>
      </p:sp>
      <p:sp>
        <p:nvSpPr>
          <p:cNvPr id="68762682" name="Textplatzhalter 3"/>
          <p:cNvSpPr>
            <a:spLocks noGrp="1"/>
          </p:cNvSpPr>
          <p:nvPr>
            <p:ph type="body" sz="quarter" idx="13"/>
          </p:nvPr>
        </p:nvSpPr>
        <p:spPr bwMode="auto">
          <a:xfrm>
            <a:off x="1544638" y="1279550"/>
            <a:ext cx="6070600" cy="349250"/>
          </a:xfrm>
          <a:prstGeom prst="rect">
            <a:avLst/>
          </a:prstGeom>
        </p:spPr>
        <p:txBody>
          <a:bodyPr lIns="0" tIns="0" rIns="0"/>
          <a:lstStyle>
            <a:lvl1pPr marL="0" indent="0" algn="ctr">
              <a:buNone/>
              <a:defRPr sz="2000" b="1">
                <a:solidFill>
                  <a:srgbClr val="3E3E3D"/>
                </a:solidFill>
              </a:defRPr>
            </a:lvl1pPr>
          </a:lstStyle>
          <a:p>
            <a:pPr lvl="0">
              <a:defRPr/>
            </a:pPr>
            <a:r>
              <a:rPr lang="de-DE"/>
              <a:t>Formatvorlagen des Textmasters bearbeiten</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K:KK_Kapiteltrenner_Alternative">
    <p:spTree>
      <p:nvGrpSpPr>
        <p:cNvPr id="1" name=""/>
        <p:cNvGrpSpPr/>
        <p:nvPr/>
      </p:nvGrpSpPr>
      <p:grpSpPr bwMode="auto">
        <a:xfrm>
          <a:off x="0" y="0"/>
          <a:ext cx="0" cy="0"/>
          <a:chOff x="0" y="0"/>
          <a:chExt cx="0" cy="0"/>
        </a:xfrm>
      </p:grpSpPr>
      <p:cxnSp>
        <p:nvCxnSpPr>
          <p:cNvPr id="1536135625" name="Gerade Verbindung 14"/>
          <p:cNvCxnSpPr/>
          <p:nvPr userDrawn="1"/>
        </p:nvCxnSpPr>
        <p:spPr bwMode="auto">
          <a:xfrm>
            <a:off x="1009650" y="4425950"/>
            <a:ext cx="1789113"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sp>
        <p:nvSpPr>
          <p:cNvPr id="765371114" name="Freihandform 5"/>
          <p:cNvSpPr/>
          <p:nvPr userDrawn="1"/>
        </p:nvSpPr>
        <p:spPr bwMode="auto">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1228348549" name="Freihandform 6"/>
          <p:cNvSpPr/>
          <p:nvPr userDrawn="1"/>
        </p:nvSpPr>
        <p:spPr bwMode="auto">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extrusionOk="0">
                <a:moveTo>
                  <a:pt x="5167993" y="2302328"/>
                </a:moveTo>
                <a:lnTo>
                  <a:pt x="5167993" y="3641271"/>
                </a:lnTo>
                <a:lnTo>
                  <a:pt x="0" y="3641271"/>
                </a:lnTo>
                <a:lnTo>
                  <a:pt x="0" y="0"/>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1698554488" name="Bild 6"/>
          <p:cNvPicPr>
            <a:picLocks noChangeAspect="1"/>
          </p:cNvPicPr>
          <p:nvPr userDrawn="1"/>
        </p:nvPicPr>
        <p:blipFill>
          <a:blip r:embed="rId2"/>
          <a:stretch/>
        </p:blipFill>
        <p:spPr bwMode="auto">
          <a:xfrm>
            <a:off x="258763" y="676275"/>
            <a:ext cx="762000" cy="635000"/>
          </a:xfrm>
          <a:prstGeom prst="rect">
            <a:avLst/>
          </a:prstGeom>
          <a:noFill/>
          <a:ln>
            <a:noFill/>
          </a:ln>
        </p:spPr>
      </p:pic>
      <p:cxnSp>
        <p:nvCxnSpPr>
          <p:cNvPr id="1617343319" name="Gerade Verbindung 11"/>
          <p:cNvCxnSpPr/>
          <p:nvPr userDrawn="1"/>
        </p:nvCxnSpPr>
        <p:spPr bwMode="auto">
          <a:xfrm>
            <a:off x="0" y="6424613"/>
            <a:ext cx="9144000"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pic>
        <p:nvPicPr>
          <p:cNvPr id="1124711922" name="Grafik 12"/>
          <p:cNvPicPr>
            <a:picLocks noChangeAspect="1"/>
          </p:cNvPicPr>
          <p:nvPr userDrawn="1"/>
        </p:nvPicPr>
        <p:blipFill>
          <a:blip r:embed="rId3"/>
          <a:stretch/>
        </p:blipFill>
        <p:spPr bwMode="auto">
          <a:xfrm>
            <a:off x="7539038" y="339725"/>
            <a:ext cx="1346200" cy="633413"/>
          </a:xfrm>
          <a:prstGeom prst="rect">
            <a:avLst/>
          </a:prstGeom>
          <a:noFill/>
          <a:ln>
            <a:noFill/>
          </a:ln>
        </p:spPr>
      </p:pic>
      <p:sp>
        <p:nvSpPr>
          <p:cNvPr id="609051208" name="Textplatzhalter 17"/>
          <p:cNvSpPr>
            <a:spLocks noGrp="1"/>
          </p:cNvSpPr>
          <p:nvPr>
            <p:ph type="body" sz="quarter" idx="11"/>
          </p:nvPr>
        </p:nvSpPr>
        <p:spPr bwMode="auto">
          <a:xfrm>
            <a:off x="1009401" y="4652963"/>
            <a:ext cx="3130551" cy="863599"/>
          </a:xfrm>
          <a:prstGeom prst="rect">
            <a:avLst/>
          </a:prstGeom>
        </p:spPr>
        <p:txBody>
          <a:bodyPr lIns="0" tIns="0" rIns="90000" bIns="46800"/>
          <a:lstStyle>
            <a:lvl1pPr marL="0" indent="0">
              <a:lnSpc>
                <a:spcPts val="2800"/>
              </a:lnSpc>
              <a:buNone/>
              <a:defRPr sz="2000" b="1">
                <a:solidFill>
                  <a:srgbClr val="006B8F"/>
                </a:solidFill>
              </a:defRPr>
            </a:lvl1pPr>
          </a:lstStyle>
          <a:p>
            <a:pPr lvl="0">
              <a:defRPr/>
            </a:pPr>
            <a:r>
              <a:rPr lang="de-DE"/>
              <a:t>Formatvorlagen des Textmasters bearbeiten</a:t>
            </a:r>
            <a:endParaRPr/>
          </a:p>
        </p:txBody>
      </p:sp>
      <p:sp>
        <p:nvSpPr>
          <p:cNvPr id="1202897809" name="Textplatzhalter 10"/>
          <p:cNvSpPr>
            <a:spLocks noGrp="1"/>
          </p:cNvSpPr>
          <p:nvPr>
            <p:ph type="body" sz="quarter" idx="10"/>
          </p:nvPr>
        </p:nvSpPr>
        <p:spPr bwMode="auto">
          <a:xfrm>
            <a:off x="1544638" y="1879600"/>
            <a:ext cx="6070600" cy="1981448"/>
          </a:xfrm>
          <a:prstGeom prst="rect">
            <a:avLst/>
          </a:prstGeom>
        </p:spPr>
        <p:txBody>
          <a:bodyPr lIns="0" tIns="0" rIns="90000"/>
          <a:lstStyle>
            <a:lvl1pPr marL="0" indent="0">
              <a:lnSpc>
                <a:spcPts val="4140"/>
              </a:lnSpc>
              <a:buNone/>
              <a:defRPr sz="3200">
                <a:solidFill>
                  <a:srgbClr val="006B8F"/>
                </a:solidFill>
              </a:defRPr>
            </a:lvl1pPr>
          </a:lstStyle>
          <a:p>
            <a:pPr lvl="0">
              <a:defRPr/>
            </a:pPr>
            <a:r>
              <a:rPr lang="de-DE"/>
              <a:t>Formatvorlagen des Textmasters bearbeiten</a:t>
            </a:r>
            <a:endParaRPr/>
          </a:p>
        </p:txBody>
      </p:sp>
      <p:sp>
        <p:nvSpPr>
          <p:cNvPr id="88439778" name="Textplatzhalter 3"/>
          <p:cNvSpPr>
            <a:spLocks noGrp="1"/>
          </p:cNvSpPr>
          <p:nvPr>
            <p:ph type="body" sz="quarter" idx="13"/>
          </p:nvPr>
        </p:nvSpPr>
        <p:spPr bwMode="auto">
          <a:xfrm>
            <a:off x="1544638" y="1279550"/>
            <a:ext cx="6070600" cy="349250"/>
          </a:xfrm>
          <a:prstGeom prst="rect">
            <a:avLst/>
          </a:prstGeom>
        </p:spPr>
        <p:txBody>
          <a:bodyPr lIns="0" tIns="0" rIns="0"/>
          <a:lstStyle>
            <a:lvl1pPr marL="0" indent="0" algn="ctr">
              <a:buNone/>
              <a:defRPr sz="2000" b="1">
                <a:solidFill>
                  <a:srgbClr val="006B8F"/>
                </a:solidFill>
              </a:defRPr>
            </a:lvl1pPr>
          </a:lstStyle>
          <a:p>
            <a:pPr lvl="0">
              <a:defRPr/>
            </a:pPr>
            <a:r>
              <a:rPr lang="de-DE"/>
              <a:t>Formatvorlagen des Textmasters bearbeiten</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K:KK_Kapiteltrenner_ohne_Sub">
    <p:spTree>
      <p:nvGrpSpPr>
        <p:cNvPr id="1" name=""/>
        <p:cNvGrpSpPr/>
        <p:nvPr/>
      </p:nvGrpSpPr>
      <p:grpSpPr bwMode="auto">
        <a:xfrm>
          <a:off x="0" y="0"/>
          <a:ext cx="0" cy="0"/>
          <a:chOff x="0" y="0"/>
          <a:chExt cx="0" cy="0"/>
        </a:xfrm>
      </p:grpSpPr>
      <p:sp>
        <p:nvSpPr>
          <p:cNvPr id="1012631836" name="Rechteck 3"/>
          <p:cNvSpPr/>
          <p:nvPr userDrawn="1"/>
        </p:nvSpPr>
        <p:spPr bwMode="auto">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de-DE"/>
              <a:t> </a:t>
            </a:r>
            <a:endParaRPr/>
          </a:p>
        </p:txBody>
      </p:sp>
      <p:sp>
        <p:nvSpPr>
          <p:cNvPr id="1841651336" name="Freihandform 4"/>
          <p:cNvSpPr/>
          <p:nvPr userDrawn="1"/>
        </p:nvSpPr>
        <p:spPr bwMode="auto">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extrusionOk="0">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sp>
        <p:nvSpPr>
          <p:cNvPr id="617765431" name="Freihandform 5"/>
          <p:cNvSpPr/>
          <p:nvPr userDrawn="1"/>
        </p:nvSpPr>
        <p:spPr bwMode="auto">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extrusionOk="0">
                <a:moveTo>
                  <a:pt x="5167993" y="2302328"/>
                </a:moveTo>
                <a:lnTo>
                  <a:pt x="5167993" y="3641271"/>
                </a:lnTo>
                <a:lnTo>
                  <a:pt x="0" y="3641271"/>
                </a:lnTo>
                <a:lnTo>
                  <a:pt x="0"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de-DE"/>
          </a:p>
        </p:txBody>
      </p:sp>
      <p:pic>
        <p:nvPicPr>
          <p:cNvPr id="786339323" name="Bild 19"/>
          <p:cNvPicPr>
            <a:picLocks noChangeAspect="1"/>
          </p:cNvPicPr>
          <p:nvPr userDrawn="1"/>
        </p:nvPicPr>
        <p:blipFill>
          <a:blip r:embed="rId2"/>
          <a:stretch/>
        </p:blipFill>
        <p:spPr bwMode="auto">
          <a:xfrm>
            <a:off x="261938" y="676275"/>
            <a:ext cx="762000" cy="635000"/>
          </a:xfrm>
          <a:prstGeom prst="rect">
            <a:avLst/>
          </a:prstGeom>
          <a:noFill/>
          <a:ln>
            <a:noFill/>
          </a:ln>
        </p:spPr>
      </p:pic>
      <p:pic>
        <p:nvPicPr>
          <p:cNvPr id="263257836" name="Grafik 11"/>
          <p:cNvPicPr>
            <a:picLocks noChangeAspect="1"/>
          </p:cNvPicPr>
          <p:nvPr userDrawn="1"/>
        </p:nvPicPr>
        <p:blipFill>
          <a:blip r:embed="rId3"/>
          <a:stretch/>
        </p:blipFill>
        <p:spPr bwMode="auto">
          <a:xfrm>
            <a:off x="7539038" y="339725"/>
            <a:ext cx="1346200" cy="633413"/>
          </a:xfrm>
          <a:prstGeom prst="rect">
            <a:avLst/>
          </a:prstGeom>
          <a:noFill/>
          <a:ln>
            <a:noFill/>
          </a:ln>
        </p:spPr>
      </p:pic>
      <p:sp>
        <p:nvSpPr>
          <p:cNvPr id="1490753517" name="Textplatzhalter 10"/>
          <p:cNvSpPr>
            <a:spLocks noGrp="1"/>
          </p:cNvSpPr>
          <p:nvPr>
            <p:ph type="body" sz="quarter" idx="10"/>
          </p:nvPr>
        </p:nvSpPr>
        <p:spPr bwMode="auto">
          <a:xfrm>
            <a:off x="1544638" y="1879600"/>
            <a:ext cx="6070600" cy="1981448"/>
          </a:xfrm>
          <a:prstGeom prst="rect">
            <a:avLst/>
          </a:prstGeom>
        </p:spPr>
        <p:txBody>
          <a:bodyPr lIns="0" tIns="0" rIns="90000"/>
          <a:lstStyle>
            <a:lvl1pPr marL="0" indent="0">
              <a:lnSpc>
                <a:spcPts val="4140"/>
              </a:lnSpc>
              <a:buNone/>
              <a:defRPr sz="3200">
                <a:solidFill>
                  <a:srgbClr val="3E3E3D"/>
                </a:solidFill>
              </a:defRPr>
            </a:lvl1pPr>
          </a:lstStyle>
          <a:p>
            <a:pPr lvl="0">
              <a:defRPr/>
            </a:pPr>
            <a:r>
              <a:rPr lang="de-DE"/>
              <a:t>Formatvorlagen des Textmasters bearbeiten</a:t>
            </a:r>
            <a:endParaRPr/>
          </a:p>
        </p:txBody>
      </p:sp>
      <p:sp>
        <p:nvSpPr>
          <p:cNvPr id="1801233710" name="Textplatzhalter 3"/>
          <p:cNvSpPr>
            <a:spLocks noGrp="1"/>
          </p:cNvSpPr>
          <p:nvPr>
            <p:ph type="body" sz="quarter" idx="13"/>
          </p:nvPr>
        </p:nvSpPr>
        <p:spPr bwMode="auto">
          <a:xfrm>
            <a:off x="1544638" y="1279550"/>
            <a:ext cx="6070600" cy="349250"/>
          </a:xfrm>
          <a:prstGeom prst="rect">
            <a:avLst/>
          </a:prstGeom>
        </p:spPr>
        <p:txBody>
          <a:bodyPr lIns="0" tIns="0" rIns="0"/>
          <a:lstStyle>
            <a:lvl1pPr marL="0" indent="0" algn="ctr">
              <a:buNone/>
              <a:defRPr sz="2000" b="1">
                <a:solidFill>
                  <a:srgbClr val="3E3E3D"/>
                </a:solidFill>
              </a:defRPr>
            </a:lvl1pPr>
          </a:lstStyle>
          <a:p>
            <a:pPr lvl="0">
              <a:defRPr/>
            </a:pPr>
            <a:r>
              <a:rPr lang="de-DE"/>
              <a:t>Formatvorlagen des Textmasters bearbeiten</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bwMode="auto">
        <a:xfrm>
          <a:off x="0" y="0"/>
          <a:ext cx="0" cy="0"/>
          <a:chOff x="0" y="0"/>
          <a:chExt cx="0" cy="0"/>
        </a:xfrm>
      </p:grpSpPr>
      <p:sp>
        <p:nvSpPr>
          <p:cNvPr id="1595882311" name="Datumsplatzhalter 3"/>
          <p:cNvSpPr txBox="1"/>
          <p:nvPr userDrawn="1"/>
        </p:nvSpPr>
        <p:spPr bwMode="auto">
          <a:xfrm>
            <a:off x="6938963" y="6565900"/>
            <a:ext cx="1555750" cy="153988"/>
          </a:xfrm>
          <a:prstGeom prst="rect">
            <a:avLst/>
          </a:prstGeom>
        </p:spPr>
        <p:txBody>
          <a:bodyPr lIns="0" tIns="0" rIns="0" bIns="0" anchor="ctr">
            <a:spAutoFit/>
          </a:bodyPr>
          <a:lstStyle>
            <a:defPPr>
              <a:defRPr lang="de-DE"/>
            </a:defPPr>
            <a:lvl1pPr marL="0" algn="l" defTabSz="685800" rtl="0">
              <a:defRPr sz="1100" b="0" i="0">
                <a:solidFill>
                  <a:srgbClr val="3C3C3B"/>
                </a:solidFill>
                <a:latin typeface="Arial"/>
                <a:ea typeface="Arial"/>
                <a:cs typeface="Arial"/>
              </a:defRPr>
            </a:lvl1pPr>
            <a:lvl2pPr marL="342900" algn="l" defTabSz="685800" rtl="0">
              <a:defRPr sz="1350">
                <a:solidFill>
                  <a:schemeClr val="tx1"/>
                </a:solidFill>
                <a:latin typeface="+mn-lt"/>
                <a:ea typeface="+mn-ea"/>
                <a:cs typeface="+mn-cs"/>
              </a:defRPr>
            </a:lvl2pPr>
            <a:lvl3pPr marL="685800" algn="l" defTabSz="685800" rtl="0">
              <a:defRPr sz="1350">
                <a:solidFill>
                  <a:schemeClr val="tx1"/>
                </a:solidFill>
                <a:latin typeface="+mn-lt"/>
                <a:ea typeface="+mn-ea"/>
                <a:cs typeface="+mn-cs"/>
              </a:defRPr>
            </a:lvl3pPr>
            <a:lvl4pPr marL="1028700" algn="l" defTabSz="685800" rtl="0">
              <a:defRPr sz="1350">
                <a:solidFill>
                  <a:schemeClr val="tx1"/>
                </a:solidFill>
                <a:latin typeface="+mn-lt"/>
                <a:ea typeface="+mn-ea"/>
                <a:cs typeface="+mn-cs"/>
              </a:defRPr>
            </a:lvl4pPr>
            <a:lvl5pPr marL="1371600" algn="l" defTabSz="685800" rtl="0">
              <a:defRPr sz="1350">
                <a:solidFill>
                  <a:schemeClr val="tx1"/>
                </a:solidFill>
                <a:latin typeface="+mn-lt"/>
                <a:ea typeface="+mn-ea"/>
                <a:cs typeface="+mn-cs"/>
              </a:defRPr>
            </a:lvl5pPr>
            <a:lvl6pPr marL="1714500" algn="l" defTabSz="685800" rtl="0">
              <a:defRPr sz="1350">
                <a:solidFill>
                  <a:schemeClr val="tx1"/>
                </a:solidFill>
                <a:latin typeface="+mn-lt"/>
                <a:ea typeface="+mn-ea"/>
                <a:cs typeface="+mn-cs"/>
              </a:defRPr>
            </a:lvl6pPr>
            <a:lvl7pPr marL="2057400" algn="l" defTabSz="685800" rtl="0">
              <a:defRPr sz="1350">
                <a:solidFill>
                  <a:schemeClr val="tx1"/>
                </a:solidFill>
                <a:latin typeface="+mn-lt"/>
                <a:ea typeface="+mn-ea"/>
                <a:cs typeface="+mn-cs"/>
              </a:defRPr>
            </a:lvl7pPr>
            <a:lvl8pPr marL="2400300" algn="l" defTabSz="685800" rtl="0">
              <a:defRPr sz="1350">
                <a:solidFill>
                  <a:schemeClr val="tx1"/>
                </a:solidFill>
                <a:latin typeface="+mn-lt"/>
                <a:ea typeface="+mn-ea"/>
                <a:cs typeface="+mn-cs"/>
              </a:defRPr>
            </a:lvl8pPr>
            <a:lvl9pPr marL="2743200" algn="l" defTabSz="685800" rtl="0">
              <a:defRPr sz="1350">
                <a:solidFill>
                  <a:schemeClr val="tx1"/>
                </a:solidFill>
                <a:latin typeface="+mn-lt"/>
                <a:ea typeface="+mn-ea"/>
                <a:cs typeface="+mn-cs"/>
              </a:defRPr>
            </a:lvl9pPr>
          </a:lstStyle>
          <a:p>
            <a:pPr algn="r">
              <a:spcBef>
                <a:spcPts val="0"/>
              </a:spcBef>
              <a:spcAft>
                <a:spcPts val="0"/>
              </a:spcAft>
              <a:defRPr/>
            </a:pPr>
            <a:fld id="{ACDF8282-4901-473D-BCE4-9E60CFE1156B}" type="slidenum">
              <a:rPr lang="de-DE" sz="1000">
                <a:solidFill>
                  <a:schemeClr val="tx1">
                    <a:lumMod val="75000"/>
                    <a:lumOff val="25000"/>
                  </a:schemeClr>
                </a:solidFill>
              </a:rPr>
              <a:t>‹Nr.›</a:t>
            </a:fld>
            <a:endParaRPr lang="de-DE" sz="1000">
              <a:solidFill>
                <a:schemeClr val="tx1">
                  <a:lumMod val="75000"/>
                  <a:lumOff val="2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Lst>
  <p:txStyles>
    <p:titleStyle>
      <a:lvl1pPr algn="l" rtl="0">
        <a:spcBef>
          <a:spcPts val="0"/>
        </a:spcBef>
        <a:spcAft>
          <a:spcPts val="0"/>
        </a:spcAft>
        <a:defRPr sz="3200">
          <a:solidFill>
            <a:srgbClr val="0073A1"/>
          </a:solidFill>
          <a:latin typeface="Arial"/>
          <a:ea typeface="+mj-ea"/>
          <a:cs typeface="Arial"/>
        </a:defRPr>
      </a:lvl1pPr>
      <a:lvl2pPr algn="l" rtl="0">
        <a:spcBef>
          <a:spcPts val="0"/>
        </a:spcBef>
        <a:spcAft>
          <a:spcPts val="0"/>
        </a:spcAft>
        <a:defRPr sz="3200">
          <a:solidFill>
            <a:srgbClr val="0073A1"/>
          </a:solidFill>
          <a:latin typeface="Arial"/>
          <a:cs typeface="Arial"/>
        </a:defRPr>
      </a:lvl2pPr>
      <a:lvl3pPr algn="l" rtl="0">
        <a:spcBef>
          <a:spcPts val="0"/>
        </a:spcBef>
        <a:spcAft>
          <a:spcPts val="0"/>
        </a:spcAft>
        <a:defRPr sz="3200">
          <a:solidFill>
            <a:srgbClr val="0073A1"/>
          </a:solidFill>
          <a:latin typeface="Arial"/>
          <a:cs typeface="Arial"/>
        </a:defRPr>
      </a:lvl3pPr>
      <a:lvl4pPr algn="l" rtl="0">
        <a:spcBef>
          <a:spcPts val="0"/>
        </a:spcBef>
        <a:spcAft>
          <a:spcPts val="0"/>
        </a:spcAft>
        <a:defRPr sz="3200">
          <a:solidFill>
            <a:srgbClr val="0073A1"/>
          </a:solidFill>
          <a:latin typeface="Arial"/>
          <a:cs typeface="Arial"/>
        </a:defRPr>
      </a:lvl4pPr>
      <a:lvl5pPr algn="l" rtl="0">
        <a:spcBef>
          <a:spcPts val="0"/>
        </a:spcBef>
        <a:spcAft>
          <a:spcPts val="0"/>
        </a:spcAft>
        <a:defRPr sz="3200">
          <a:solidFill>
            <a:srgbClr val="0073A1"/>
          </a:solidFill>
          <a:latin typeface="Arial"/>
          <a:cs typeface="Arial"/>
        </a:defRPr>
      </a:lvl5pPr>
      <a:lvl6pPr marL="457200" algn="l" rtl="0">
        <a:spcBef>
          <a:spcPts val="0"/>
        </a:spcBef>
        <a:spcAft>
          <a:spcPts val="0"/>
        </a:spcAft>
        <a:defRPr sz="3200">
          <a:solidFill>
            <a:srgbClr val="0073A1"/>
          </a:solidFill>
          <a:latin typeface="Arial"/>
          <a:cs typeface="Arial"/>
        </a:defRPr>
      </a:lvl6pPr>
      <a:lvl7pPr marL="914400" algn="l" rtl="0">
        <a:spcBef>
          <a:spcPts val="0"/>
        </a:spcBef>
        <a:spcAft>
          <a:spcPts val="0"/>
        </a:spcAft>
        <a:defRPr sz="3200">
          <a:solidFill>
            <a:srgbClr val="0073A1"/>
          </a:solidFill>
          <a:latin typeface="Arial"/>
          <a:cs typeface="Arial"/>
        </a:defRPr>
      </a:lvl7pPr>
      <a:lvl8pPr marL="1371600" algn="l" rtl="0">
        <a:spcBef>
          <a:spcPts val="0"/>
        </a:spcBef>
        <a:spcAft>
          <a:spcPts val="0"/>
        </a:spcAft>
        <a:defRPr sz="3200">
          <a:solidFill>
            <a:srgbClr val="0073A1"/>
          </a:solidFill>
          <a:latin typeface="Arial"/>
          <a:cs typeface="Arial"/>
        </a:defRPr>
      </a:lvl8pPr>
      <a:lvl9pPr marL="1828800" algn="l" rtl="0">
        <a:spcBef>
          <a:spcPts val="0"/>
        </a:spcBef>
        <a:spcAft>
          <a:spcPts val="0"/>
        </a:spcAft>
        <a:defRPr sz="3200">
          <a:solidFill>
            <a:srgbClr val="0073A1"/>
          </a:solidFill>
          <a:latin typeface="Arial"/>
          <a:cs typeface="Arial"/>
        </a:defRPr>
      </a:lvl9pPr>
    </p:titleStyle>
    <p:bodyStyle>
      <a:lvl1pPr marL="342900" indent="-342900" algn="l" rtl="0">
        <a:spcBef>
          <a:spcPts val="0"/>
        </a:spcBef>
        <a:spcAft>
          <a:spcPts val="0"/>
        </a:spcAft>
        <a:buFont typeface="Arial"/>
        <a:buChar char="•"/>
        <a:defRPr sz="2800">
          <a:solidFill>
            <a:schemeClr val="tx1"/>
          </a:solidFill>
          <a:latin typeface="Arial"/>
          <a:ea typeface="+mn-ea"/>
          <a:cs typeface="Arial"/>
        </a:defRPr>
      </a:lvl1pPr>
      <a:lvl2pPr marL="742950" indent="-285750" algn="l" rtl="0">
        <a:spcBef>
          <a:spcPts val="0"/>
        </a:spcBef>
        <a:spcAft>
          <a:spcPts val="0"/>
        </a:spcAft>
        <a:buFont typeface="Arial"/>
        <a:buChar char="–"/>
        <a:defRPr sz="2400">
          <a:solidFill>
            <a:schemeClr val="tx1"/>
          </a:solidFill>
          <a:latin typeface="Arial"/>
          <a:ea typeface="+mn-ea"/>
          <a:cs typeface="Arial"/>
        </a:defRPr>
      </a:lvl2pPr>
      <a:lvl3pPr marL="1143000" indent="-228600" algn="l" rtl="0">
        <a:spcBef>
          <a:spcPts val="0"/>
        </a:spcBef>
        <a:spcAft>
          <a:spcPts val="0"/>
        </a:spcAft>
        <a:buFont typeface="Arial"/>
        <a:buChar char="•"/>
        <a:defRPr sz="2400">
          <a:solidFill>
            <a:schemeClr val="tx1"/>
          </a:solidFill>
          <a:latin typeface="Arial"/>
          <a:ea typeface="+mn-ea"/>
          <a:cs typeface="Arial"/>
        </a:defRPr>
      </a:lvl3pPr>
      <a:lvl4pPr marL="1600200" indent="-228600" algn="l" rtl="0">
        <a:spcBef>
          <a:spcPts val="0"/>
        </a:spcBef>
        <a:spcAft>
          <a:spcPts val="0"/>
        </a:spcAft>
        <a:buFont typeface="Arial"/>
        <a:buChar char="–"/>
        <a:defRPr sz="2200">
          <a:solidFill>
            <a:schemeClr val="tx1"/>
          </a:solidFill>
          <a:latin typeface="Arial"/>
          <a:ea typeface="+mn-ea"/>
          <a:cs typeface="Arial"/>
        </a:defRPr>
      </a:lvl4pPr>
      <a:lvl5pPr marL="2057400" indent="-228600" algn="l" rtl="0">
        <a:spcBef>
          <a:spcPts val="0"/>
        </a:spcBef>
        <a:spcAft>
          <a:spcPts val="0"/>
        </a:spcAft>
        <a:buFont typeface="Arial"/>
        <a:buChar char="»"/>
        <a:defRPr sz="2200">
          <a:solidFill>
            <a:schemeClr val="tx1"/>
          </a:solidFill>
          <a:latin typeface="Arial"/>
          <a:ea typeface="+mn-ea"/>
          <a:cs typeface="Arial"/>
        </a:defRPr>
      </a:lvl5pPr>
      <a:lvl6pPr marL="2514600" indent="-228600" algn="l" defTabSz="914400" rtl="0">
        <a:spcBef>
          <a:spcPts val="0"/>
        </a:spcBef>
        <a:buFont typeface="Arial"/>
        <a:buChar char="•"/>
        <a:defRPr sz="2000">
          <a:solidFill>
            <a:schemeClr val="tx1"/>
          </a:solidFill>
          <a:latin typeface="+mn-lt"/>
          <a:ea typeface="+mn-ea"/>
          <a:cs typeface="+mn-cs"/>
        </a:defRPr>
      </a:lvl6pPr>
      <a:lvl7pPr marL="2971800" indent="-228600" algn="l" defTabSz="914400" rtl="0">
        <a:spcBef>
          <a:spcPts val="0"/>
        </a:spcBef>
        <a:buFont typeface="Arial"/>
        <a:buChar char="•"/>
        <a:defRPr sz="2000">
          <a:solidFill>
            <a:schemeClr val="tx1"/>
          </a:solidFill>
          <a:latin typeface="+mn-lt"/>
          <a:ea typeface="+mn-ea"/>
          <a:cs typeface="+mn-cs"/>
        </a:defRPr>
      </a:lvl7pPr>
      <a:lvl8pPr marL="3429000" indent="-228600" algn="l" defTabSz="914400" rtl="0">
        <a:spcBef>
          <a:spcPts val="0"/>
        </a:spcBef>
        <a:buFont typeface="Arial"/>
        <a:buChar char="•"/>
        <a:defRPr sz="2000">
          <a:solidFill>
            <a:schemeClr val="tx1"/>
          </a:solidFill>
          <a:latin typeface="+mn-lt"/>
          <a:ea typeface="+mn-ea"/>
          <a:cs typeface="+mn-cs"/>
        </a:defRPr>
      </a:lvl8pPr>
      <a:lvl9pPr marL="3886200" indent="-228600" algn="l" defTabSz="914400" rtl="0">
        <a:spcBef>
          <a:spcPts val="0"/>
        </a:spcBef>
        <a:buFont typeface="Arial"/>
        <a:buChar char="•"/>
        <a:defRPr sz="2000">
          <a:solidFill>
            <a:schemeClr val="tx1"/>
          </a:solidFill>
          <a:latin typeface="+mn-lt"/>
          <a:ea typeface="+mn-ea"/>
          <a:cs typeface="+mn-cs"/>
        </a:defRPr>
      </a:lvl9pPr>
    </p:bodyStyle>
    <p:otherStyle>
      <a:defPPr>
        <a:defRPr lang="de-DE"/>
      </a:defPPr>
      <a:lvl1pPr marL="0" algn="l" defTabSz="914400" rtl="0">
        <a:defRPr sz="1800">
          <a:solidFill>
            <a:schemeClr val="tx1"/>
          </a:solidFill>
          <a:latin typeface="+mn-lt"/>
          <a:ea typeface="+mn-ea"/>
          <a:cs typeface="+mn-cs"/>
        </a:defRPr>
      </a:lvl1pPr>
      <a:lvl2pPr marL="457200" algn="l" defTabSz="914400" rtl="0">
        <a:defRPr sz="1800">
          <a:solidFill>
            <a:schemeClr val="tx1"/>
          </a:solidFill>
          <a:latin typeface="+mn-lt"/>
          <a:ea typeface="+mn-ea"/>
          <a:cs typeface="+mn-cs"/>
        </a:defRPr>
      </a:lvl2pPr>
      <a:lvl3pPr marL="914400" algn="l" defTabSz="914400" rtl="0">
        <a:defRPr sz="1800">
          <a:solidFill>
            <a:schemeClr val="tx1"/>
          </a:solidFill>
          <a:latin typeface="+mn-lt"/>
          <a:ea typeface="+mn-ea"/>
          <a:cs typeface="+mn-cs"/>
        </a:defRPr>
      </a:lvl3pPr>
      <a:lvl4pPr marL="1371600" algn="l" defTabSz="914400" rtl="0">
        <a:defRPr sz="1800">
          <a:solidFill>
            <a:schemeClr val="tx1"/>
          </a:solidFill>
          <a:latin typeface="+mn-lt"/>
          <a:ea typeface="+mn-ea"/>
          <a:cs typeface="+mn-cs"/>
        </a:defRPr>
      </a:lvl4pPr>
      <a:lvl5pPr marL="1828800" algn="l" defTabSz="914400" rtl="0">
        <a:defRPr sz="1800">
          <a:solidFill>
            <a:schemeClr val="tx1"/>
          </a:solidFill>
          <a:latin typeface="+mn-lt"/>
          <a:ea typeface="+mn-ea"/>
          <a:cs typeface="+mn-cs"/>
        </a:defRPr>
      </a:lvl5pPr>
      <a:lvl6pPr marL="2286000" algn="l" defTabSz="914400" rtl="0">
        <a:defRPr sz="1800">
          <a:solidFill>
            <a:schemeClr val="tx1"/>
          </a:solidFill>
          <a:latin typeface="+mn-lt"/>
          <a:ea typeface="+mn-ea"/>
          <a:cs typeface="+mn-cs"/>
        </a:defRPr>
      </a:lvl6pPr>
      <a:lvl7pPr marL="2743200" algn="l" defTabSz="914400" rtl="0">
        <a:defRPr sz="1800">
          <a:solidFill>
            <a:schemeClr val="tx1"/>
          </a:solidFill>
          <a:latin typeface="+mn-lt"/>
          <a:ea typeface="+mn-ea"/>
          <a:cs typeface="+mn-cs"/>
        </a:defRPr>
      </a:lvl7pPr>
      <a:lvl8pPr marL="3200400" algn="l" defTabSz="914400" rtl="0">
        <a:defRPr sz="1800">
          <a:solidFill>
            <a:schemeClr val="tx1"/>
          </a:solidFill>
          <a:latin typeface="+mn-lt"/>
          <a:ea typeface="+mn-ea"/>
          <a:cs typeface="+mn-cs"/>
        </a:defRPr>
      </a:lvl8pPr>
      <a:lvl9pPr marL="3657600" algn="l" defTabSz="914400" rtl="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hyperlink" Target="https://klimanetzmv.de/buergerenergiegenossenschaft-emmeg.html" TargetMode="External"/><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hyperlink" Target="https://www.ise.fraunhofer.de/content/dam/ise/de/documents/publications/studies/aktuelle-fakten-zur-photovoltaik-in-deutschland.pdf" TargetMode="External"/><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40843767" name="Textplatzhalter 4"/>
          <p:cNvSpPr>
            <a:spLocks noGrp="1"/>
          </p:cNvSpPr>
          <p:nvPr>
            <p:ph type="body" sz="quarter" idx="13"/>
          </p:nvPr>
        </p:nvSpPr>
        <p:spPr bwMode="auto">
          <a:xfrm>
            <a:off x="649287" y="1508707"/>
            <a:ext cx="7955161" cy="4680545"/>
          </a:xfrm>
        </p:spPr>
        <p:txBody>
          <a:bodyPr/>
          <a:lstStyle/>
          <a:p>
            <a:pPr>
              <a:lnSpc>
                <a:spcPct val="107000"/>
              </a:lnSpc>
              <a:spcAft>
                <a:spcPts val="0"/>
              </a:spcAft>
              <a:defRPr/>
            </a:pPr>
            <a:r>
              <a:rPr lang="de-DE" sz="1600" b="0" dirty="0">
                <a:solidFill>
                  <a:srgbClr val="0043B5"/>
                </a:solidFill>
              </a:rPr>
              <a:t>Aus der Klima-Maßnahmen-Box: </a:t>
            </a:r>
            <a:br>
              <a:rPr lang="de-DE" sz="1600" b="0" dirty="0">
                <a:solidFill>
                  <a:srgbClr val="0043B5"/>
                </a:solidFill>
              </a:rPr>
            </a:br>
            <a:r>
              <a:rPr lang="de-DE" sz="1600" b="0" dirty="0">
                <a:solidFill>
                  <a:srgbClr val="0043B5"/>
                </a:solidFill>
              </a:rPr>
              <a:t>Kommunale Photovoltaik-Strategie entwickeln und umsetzen</a:t>
            </a:r>
            <a:endParaRPr lang="de-DE" sz="1600" b="0" dirty="0">
              <a:ea typeface="Calibri"/>
            </a:endParaRPr>
          </a:p>
          <a:p>
            <a:pPr>
              <a:lnSpc>
                <a:spcPct val="107000"/>
              </a:lnSpc>
              <a:spcAft>
                <a:spcPts val="0"/>
              </a:spcAft>
              <a:defRPr/>
            </a:pPr>
            <a:endParaRPr dirty="0"/>
          </a:p>
          <a:p>
            <a:pPr>
              <a:lnSpc>
                <a:spcPct val="107000"/>
              </a:lnSpc>
              <a:spcAft>
                <a:spcPts val="0"/>
              </a:spcAft>
              <a:defRPr/>
            </a:pPr>
            <a:r>
              <a:rPr lang="de-DE" sz="1800" b="0" dirty="0"/>
              <a:t>Für eine erfolgreiche Energiewende und um die Klimaziele im kommunalen Bereich zu erreichen, bietet sich ein strategisches Vorgehen beim Ausbau von Photovoltaik(PV)-Anlagen an. Welche Vorbehalte und Gegenargumente Ihnen bei einem solchen Vorhaben begegnen können und was Sie diesen entgegen halten können, erfahren Sie in der folgenden Argumentationshilfe. Faktenbasiert und direkt für Ihre Präsentationen oder Dokumente nutzbar.</a:t>
            </a:r>
          </a:p>
          <a:p>
            <a:pPr>
              <a:lnSpc>
                <a:spcPct val="107000"/>
              </a:lnSpc>
              <a:spcAft>
                <a:spcPts val="800"/>
              </a:spcAft>
              <a:defRPr/>
            </a:pPr>
            <a:r>
              <a:rPr lang="de-DE" sz="1400" b="0" dirty="0"/>
              <a:t>___________________________</a:t>
            </a:r>
            <a:endParaRPr dirty="0"/>
          </a:p>
          <a:p>
            <a:pPr>
              <a:defRPr/>
            </a:pPr>
            <a:r>
              <a:rPr lang="de-DE" sz="1200" dirty="0"/>
              <a:t>Impressum:</a:t>
            </a:r>
            <a:endParaRPr dirty="0"/>
          </a:p>
          <a:p>
            <a:pPr>
              <a:defRPr/>
            </a:pPr>
            <a:r>
              <a:rPr lang="de-DE" sz="1200" dirty="0"/>
              <a:t>Herausgeber: </a:t>
            </a:r>
            <a:r>
              <a:rPr lang="de-DE" sz="1200" b="0" dirty="0"/>
              <a:t>Agentur für kommunalen Klimaschutz</a:t>
            </a:r>
            <a:br>
              <a:rPr lang="de-DE" sz="1200" b="0" dirty="0"/>
            </a:br>
            <a:r>
              <a:rPr lang="de-DE" sz="1200" b="0" dirty="0"/>
              <a:t>am Deutschen Institut für Urbanistik gGmbH (</a:t>
            </a:r>
            <a:r>
              <a:rPr lang="de-DE" sz="1200" b="0" dirty="0" err="1"/>
              <a:t>Difu</a:t>
            </a:r>
            <a:r>
              <a:rPr lang="de-DE" sz="1200" b="0" dirty="0"/>
              <a:t>), Zimmerstr. 13-15, 10969 Berlin,</a:t>
            </a:r>
            <a:br>
              <a:rPr lang="de-DE" sz="1200" b="0" dirty="0"/>
            </a:br>
            <a:r>
              <a:rPr lang="de-DE" sz="1200" b="0" dirty="0"/>
              <a:t>im Auftrag des Bundesministeriums für Umwelt, Klimaschutz, Naturschutz und nukleare Sicherheit (BMUKN)</a:t>
            </a:r>
            <a:endParaRPr dirty="0"/>
          </a:p>
          <a:p>
            <a:pPr>
              <a:defRPr/>
            </a:pPr>
            <a:r>
              <a:rPr lang="de-DE" sz="1200" dirty="0"/>
              <a:t>Autor*innen:</a:t>
            </a:r>
            <a:r>
              <a:rPr lang="de-DE" sz="1200" b="0" dirty="0"/>
              <a:t> Ludwig Hentschel | </a:t>
            </a:r>
            <a:r>
              <a:rPr lang="de-DE" sz="1200" dirty="0"/>
              <a:t>Redaktion:</a:t>
            </a:r>
            <a:r>
              <a:rPr lang="de-DE" sz="1200" b="0" dirty="0"/>
              <a:t> Susanne Müller</a:t>
            </a:r>
            <a:endParaRPr dirty="0"/>
          </a:p>
          <a:p>
            <a:pPr>
              <a:defRPr/>
            </a:pPr>
            <a:r>
              <a:rPr lang="de-DE" sz="1200" b="0" dirty="0"/>
              <a:t>Alle Rechte vorbehalten. Dezember 2025.</a:t>
            </a:r>
            <a:endParaRPr dirty="0"/>
          </a:p>
          <a:p>
            <a:pPr>
              <a:defRPr/>
            </a:pPr>
            <a:r>
              <a:rPr lang="de-DE" sz="1200" b="0" dirty="0"/>
              <a:t>Diese Präsentation wird kostenlos zum Download angeboten und ist nicht für den Verkauf bestimmt</a:t>
            </a:r>
            <a:endParaRPr dirty="0"/>
          </a:p>
          <a:p>
            <a:pPr>
              <a:defRPr/>
            </a:pPr>
            <a:endParaRPr lang="de-DE" sz="1200" dirty="0"/>
          </a:p>
        </p:txBody>
      </p:sp>
      <p:sp>
        <p:nvSpPr>
          <p:cNvPr id="720115893" name="Titel 3"/>
          <p:cNvSpPr>
            <a:spLocks noGrp="1"/>
          </p:cNvSpPr>
          <p:nvPr>
            <p:ph type="title"/>
          </p:nvPr>
        </p:nvSpPr>
        <p:spPr bwMode="auto">
          <a:xfrm>
            <a:off x="649288" y="433388"/>
            <a:ext cx="6947048" cy="897856"/>
          </a:xfrm>
        </p:spPr>
        <p:txBody>
          <a:bodyPr/>
          <a:lstStyle/>
          <a:p>
            <a:pPr>
              <a:lnSpc>
                <a:spcPct val="100000"/>
              </a:lnSpc>
              <a:defRPr/>
            </a:pPr>
            <a:r>
              <a:rPr lang="de-DE" sz="2400" dirty="0">
                <a:solidFill>
                  <a:srgbClr val="0043B5"/>
                </a:solidFill>
              </a:rPr>
              <a:t>Argumentationshilfe für eine kommunale </a:t>
            </a:r>
            <a:r>
              <a:rPr lang="de-DE" sz="2400" b="0" dirty="0">
                <a:solidFill>
                  <a:srgbClr val="0043B5"/>
                </a:solidFill>
              </a:rPr>
              <a:t>Photovoltaik</a:t>
            </a:r>
            <a:r>
              <a:rPr lang="de-DE" sz="2400" dirty="0">
                <a:solidFill>
                  <a:srgbClr val="0043B5"/>
                </a:solidFill>
              </a:rPr>
              <a:t>-Strategie</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095573741" name="Ovale Legende 6"/>
          <p:cNvSpPr/>
          <p:nvPr/>
        </p:nvSpPr>
        <p:spPr bwMode="auto">
          <a:xfrm>
            <a:off x="26319" y="2276872"/>
            <a:ext cx="5697809" cy="2880320"/>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defRPr/>
            </a:pPr>
            <a:r>
              <a:rPr lang="de-DE" sz="1200" dirty="0">
                <a:solidFill>
                  <a:schemeClr val="tx1"/>
                </a:solidFill>
                <a:latin typeface="Arial"/>
                <a:cs typeface="Arial"/>
              </a:rPr>
              <a:t>Bei der Umwandlung von intensiv genutzten Landwirtschaftsflächen in Grünland und der Installation von PV-Freiflächenanlagen (PV-FFA) wird die Biodiversität der Fläche erhöht. Grünland wird weniger gedüngt und durch die Einzäunung ist die Fläche vor Zutritt beispielsweise durch Hunde geschützt. Durch die Einsaat von Wildpflanzenmischungen können Solar-Biotope entstehen. </a:t>
            </a:r>
            <a:endParaRPr dirty="0"/>
          </a:p>
        </p:txBody>
      </p:sp>
      <p:sp>
        <p:nvSpPr>
          <p:cNvPr id="97817009" name="Ovale Legende 5"/>
          <p:cNvSpPr/>
          <p:nvPr/>
        </p:nvSpPr>
        <p:spPr bwMode="auto">
          <a:xfrm>
            <a:off x="277313" y="188640"/>
            <a:ext cx="3286575" cy="2088232"/>
          </a:xfrm>
          <a:prstGeom prst="wedgeEllipseCallout">
            <a:avLst>
              <a:gd name="adj1" fmla="val -20833"/>
              <a:gd name="adj2" fmla="val 62500"/>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600">
                <a:solidFill>
                  <a:srgbClr val="F0F8FC"/>
                </a:solidFill>
                <a:latin typeface="Arial"/>
                <a:cs typeface="Arial"/>
              </a:rPr>
              <a:t>Photovoltaik(PV)-Anlagen zerstören ökologisch wertvolle Flächen.</a:t>
            </a:r>
            <a:endParaRPr/>
          </a:p>
        </p:txBody>
      </p:sp>
      <p:sp>
        <p:nvSpPr>
          <p:cNvPr id="1315814079" name="Titel 2"/>
          <p:cNvSpPr>
            <a:spLocks noGrp="1"/>
          </p:cNvSpPr>
          <p:nvPr>
            <p:ph type="title"/>
          </p:nvPr>
        </p:nvSpPr>
        <p:spPr bwMode="auto"/>
        <p:txBody>
          <a:bodyPr/>
          <a:lstStyle/>
          <a:p>
            <a:pPr algn="r">
              <a:defRPr/>
            </a:pPr>
            <a:r>
              <a:rPr lang="de-DE">
                <a:solidFill>
                  <a:schemeClr val="bg1"/>
                </a:solidFill>
              </a:rPr>
              <a:t>Argumente 4</a:t>
            </a:r>
            <a:br>
              <a:rPr lang="de-DE">
                <a:solidFill>
                  <a:schemeClr val="bg1"/>
                </a:solidFill>
              </a:rPr>
            </a:br>
            <a:r>
              <a:rPr lang="de-DE">
                <a:solidFill>
                  <a:schemeClr val="bg1"/>
                </a:solidFill>
              </a:rPr>
              <a:t>(</a:t>
            </a:r>
            <a:endParaRPr lang="de-DE"/>
          </a:p>
        </p:txBody>
      </p:sp>
      <p:sp>
        <p:nvSpPr>
          <p:cNvPr id="2018444513" name="Textfeld 4"/>
          <p:cNvSpPr txBox="1"/>
          <p:nvPr/>
        </p:nvSpPr>
        <p:spPr bwMode="auto">
          <a:xfrm>
            <a:off x="5724128" y="116632"/>
            <a:ext cx="3062037" cy="6494085"/>
          </a:xfrm>
          <a:prstGeom prst="rect">
            <a:avLst/>
          </a:prstGeom>
          <a:noFill/>
          <a:ln>
            <a:solidFill>
              <a:srgbClr val="0043B5"/>
            </a:solidFill>
          </a:ln>
        </p:spPr>
        <p:txBody>
          <a:bodyPr wrap="square" rtlCol="0">
            <a:spAutoFit/>
          </a:bodyPr>
          <a:lstStyle/>
          <a:p>
            <a:pPr>
              <a:defRPr/>
            </a:pPr>
            <a:r>
              <a:rPr lang="de-DE" sz="1600" b="1">
                <a:latin typeface="Arial"/>
                <a:cs typeface="Arial"/>
              </a:rPr>
              <a:t>Hintergrundwissen:</a:t>
            </a:r>
            <a:endParaRPr/>
          </a:p>
          <a:p>
            <a:pPr>
              <a:defRPr/>
            </a:pPr>
            <a:endParaRPr lang="de-DE" sz="1600" b="1">
              <a:latin typeface="Arial"/>
              <a:cs typeface="Arial"/>
            </a:endParaRPr>
          </a:p>
          <a:p>
            <a:pPr marL="285750" indent="-285750">
              <a:buFont typeface="Wingdings"/>
              <a:buChar char="ü"/>
              <a:defRPr/>
            </a:pPr>
            <a:r>
              <a:rPr lang="de-DE" sz="1600">
                <a:latin typeface="Arial"/>
                <a:cs typeface="Arial"/>
              </a:rPr>
              <a:t>Besonders positiv wirkt sich PV bei trockengelegten Moorflächen aus. Hier können genutzte Flächen weiterhin Ertrag bringen und eine Wiedervernässung ist möglich.</a:t>
            </a:r>
            <a:endParaRPr/>
          </a:p>
          <a:p>
            <a:pPr marL="285750" indent="-285750">
              <a:buFont typeface="Wingdings"/>
              <a:buChar char="ü"/>
              <a:defRPr/>
            </a:pPr>
            <a:r>
              <a:rPr lang="de-DE" sz="1600">
                <a:latin typeface="Arial"/>
                <a:cs typeface="Arial"/>
              </a:rPr>
              <a:t>Auf 13 Prozent der landwirtschaftlichen Flächen in Deutschland werden Energiepflanzen für die Herstellung von Biogas, Biodiesel, Pflanzenöl und Bioethanol angebaut.</a:t>
            </a:r>
            <a:endParaRPr/>
          </a:p>
          <a:p>
            <a:pPr marL="285750" indent="-285750">
              <a:buFont typeface="Wingdings"/>
              <a:buChar char="ü"/>
              <a:defRPr/>
            </a:pPr>
            <a:r>
              <a:rPr lang="de-DE" sz="1600">
                <a:latin typeface="Arial"/>
                <a:cs typeface="Arial"/>
              </a:rPr>
              <a:t>Ein Rapsfeld, das einen Hektar groß ist, würde einen Biodiesel-PKW ungefähr 32.000 km weit bringen – ein Elektrofahrzeug würde mit dem produzierten Strom einer PV-FFA der gleichen Größe ungefähr 6.100.000 km weit fahren.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73963885" name="Ovale Legende 6"/>
          <p:cNvSpPr/>
          <p:nvPr/>
        </p:nvSpPr>
        <p:spPr bwMode="auto">
          <a:xfrm>
            <a:off x="1547664" y="2204864"/>
            <a:ext cx="5904656" cy="3744416"/>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defRPr/>
            </a:pPr>
            <a:r>
              <a:rPr lang="de-DE" sz="1600" dirty="0">
                <a:solidFill>
                  <a:schemeClr val="tx1"/>
                </a:solidFill>
                <a:latin typeface="Arial"/>
                <a:cs typeface="Arial"/>
              </a:rPr>
              <a:t>PV eignet sich sehr gut, um über die Beteiligung der Bevölkerung die Akzeptanz für die Energiewende zu stärken. Eine finanzielle Beteiligung ist zum Beispiel über Bürgerenergiegenossenschaften, wie bei der </a:t>
            </a:r>
            <a:r>
              <a:rPr lang="de-DE" sz="1600" u="sng" dirty="0">
                <a:solidFill>
                  <a:schemeClr val="tx1"/>
                </a:solidFill>
                <a:latin typeface="Arial"/>
                <a:cs typeface="Arial"/>
                <a:hlinkClick r:id="rId3"/>
              </a:rPr>
              <a:t>EMM eG in Bad Doberan</a:t>
            </a:r>
            <a:r>
              <a:rPr lang="de-DE" sz="1600" dirty="0">
                <a:solidFill>
                  <a:schemeClr val="tx1"/>
                </a:solidFill>
                <a:latin typeface="Arial"/>
                <a:cs typeface="Arial"/>
              </a:rPr>
              <a:t>, möglich. Umfragen zeigen, dass PV-Anlagen zu den beliebtesten Kraftwerken für die Energiegewinnung zählen.</a:t>
            </a:r>
            <a:endParaRPr dirty="0"/>
          </a:p>
        </p:txBody>
      </p:sp>
      <p:sp>
        <p:nvSpPr>
          <p:cNvPr id="1767126498" name="Ovale Legende 5"/>
          <p:cNvSpPr/>
          <p:nvPr/>
        </p:nvSpPr>
        <p:spPr bwMode="auto">
          <a:xfrm>
            <a:off x="323914" y="692696"/>
            <a:ext cx="2663522" cy="1751126"/>
          </a:xfrm>
          <a:prstGeom prst="wedgeEllipseCallout">
            <a:avLst>
              <a:gd name="adj1" fmla="val -20833"/>
              <a:gd name="adj2" fmla="val 62500"/>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600">
                <a:solidFill>
                  <a:srgbClr val="F0F8FC"/>
                </a:solidFill>
                <a:latin typeface="Arial"/>
                <a:cs typeface="Arial"/>
              </a:rPr>
              <a:t>PV-Anlagen finden keine Akzeptanz in der Bevölkerung.</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12986742" name="Ovale Legende 6"/>
          <p:cNvSpPr/>
          <p:nvPr/>
        </p:nvSpPr>
        <p:spPr bwMode="auto">
          <a:xfrm>
            <a:off x="1619672" y="2204864"/>
            <a:ext cx="6408712" cy="3168351"/>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defRPr/>
            </a:pPr>
            <a:r>
              <a:rPr lang="de-DE" sz="1600" dirty="0">
                <a:solidFill>
                  <a:schemeClr val="tx1"/>
                </a:solidFill>
                <a:latin typeface="Arial"/>
                <a:cs typeface="Arial"/>
              </a:rPr>
              <a:t>Der Anteil des Solarstroms am Bruttostromverbrauch in Deutschland ist entscheidend, um die Ziele der Stromerzeugung mit Erneuerbaren Energien zu erreichen. Im Jahr 2024 deckte PV 14 Prozent des Stromverbrauchs. An sonnigen Tagen deckt PV-Strom zeitweise über 90 Prozent unseres Strombedarfs.</a:t>
            </a:r>
            <a:endParaRPr dirty="0"/>
          </a:p>
        </p:txBody>
      </p:sp>
      <p:sp>
        <p:nvSpPr>
          <p:cNvPr id="1275236219" name="Ovale Legende 5"/>
          <p:cNvSpPr/>
          <p:nvPr/>
        </p:nvSpPr>
        <p:spPr bwMode="auto">
          <a:xfrm>
            <a:off x="395536" y="476672"/>
            <a:ext cx="3096344" cy="2288574"/>
          </a:xfrm>
          <a:prstGeom prst="wedgeEllipseCallout">
            <a:avLst>
              <a:gd name="adj1" fmla="val -20833"/>
              <a:gd name="adj2" fmla="val 62500"/>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600">
                <a:solidFill>
                  <a:srgbClr val="F0F8FC"/>
                </a:solidFill>
                <a:latin typeface="Arial"/>
                <a:cs typeface="Arial"/>
              </a:rPr>
              <a:t>PV liefert keine relevanten Beiträge zur Stromversorgung in Deutschland.</a:t>
            </a:r>
            <a:endParaRPr/>
          </a:p>
        </p:txBody>
      </p:sp>
      <p:sp>
        <p:nvSpPr>
          <p:cNvPr id="1783877782" name="Titel 3"/>
          <p:cNvSpPr>
            <a:spLocks noGrp="1"/>
          </p:cNvSpPr>
          <p:nvPr>
            <p:ph type="title"/>
          </p:nvPr>
        </p:nvSpPr>
        <p:spPr bwMode="auto"/>
        <p:txBody>
          <a:bodyPr/>
          <a:lstStyle/>
          <a:p>
            <a:pPr algn="r">
              <a:defRPr/>
            </a:pPr>
            <a:r>
              <a:rPr lang="de-DE">
                <a:solidFill>
                  <a:schemeClr val="bg1"/>
                </a:solidFill>
              </a:rPr>
              <a:t>Argumente 7</a:t>
            </a:r>
            <a:br>
              <a:rPr lang="de-DE">
                <a:solidFill>
                  <a:schemeClr val="bg1"/>
                </a:solidFill>
              </a:rPr>
            </a:br>
            <a:endParaRPr lang="de-DE"/>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270772063" name="Ovale Legende 6"/>
          <p:cNvSpPr/>
          <p:nvPr/>
        </p:nvSpPr>
        <p:spPr bwMode="auto">
          <a:xfrm>
            <a:off x="1547664" y="2276872"/>
            <a:ext cx="5328591" cy="3450510"/>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defRPr/>
            </a:pPr>
            <a:r>
              <a:rPr lang="de-DE" sz="1500" dirty="0">
                <a:solidFill>
                  <a:schemeClr val="tx1"/>
                </a:solidFill>
                <a:latin typeface="Arial"/>
                <a:cs typeface="Arial"/>
              </a:rPr>
              <a:t>Auch bei der Betrachtung des gesamten Lebenszyklus inklusive der Herstellung und Entsorgung der Module schneiden PV-Anlagen als Energieproduzenten sehr gut ab. Laut der Internationalen Energieagentur (IEA) ergibt sich für Deutschland ein Emissionsfaktor von ungefähr 30-35g CO</a:t>
            </a:r>
            <a:r>
              <a:rPr lang="de-DE" sz="1500" baseline="-25000" dirty="0">
                <a:solidFill>
                  <a:schemeClr val="tx1"/>
                </a:solidFill>
                <a:latin typeface="Arial"/>
                <a:cs typeface="Arial"/>
              </a:rPr>
              <a:t>2</a:t>
            </a:r>
            <a:r>
              <a:rPr lang="de-DE" sz="1500" dirty="0">
                <a:solidFill>
                  <a:schemeClr val="tx1"/>
                </a:solidFill>
                <a:latin typeface="Arial"/>
                <a:cs typeface="Arial"/>
              </a:rPr>
              <a:t>-Äquivalenten pro kWh.</a:t>
            </a:r>
          </a:p>
        </p:txBody>
      </p:sp>
      <p:sp>
        <p:nvSpPr>
          <p:cNvPr id="35280331" name="Ovale Legende 5"/>
          <p:cNvSpPr/>
          <p:nvPr/>
        </p:nvSpPr>
        <p:spPr bwMode="auto">
          <a:xfrm>
            <a:off x="395536" y="188640"/>
            <a:ext cx="3172946" cy="2425422"/>
          </a:xfrm>
          <a:prstGeom prst="wedgeEllipseCallout">
            <a:avLst>
              <a:gd name="adj1" fmla="val -20833"/>
              <a:gd name="adj2" fmla="val 62500"/>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600">
                <a:solidFill>
                  <a:srgbClr val="F0F8FC"/>
                </a:solidFill>
                <a:latin typeface="Arial"/>
                <a:cs typeface="Arial"/>
              </a:rPr>
              <a:t>Durch die energieintensive Herstellung der PV-Module liefert PV keinen relevanten Beitrag zur Senkung des CO</a:t>
            </a:r>
            <a:r>
              <a:rPr lang="de-DE" sz="1600" baseline="-25000">
                <a:solidFill>
                  <a:srgbClr val="F0F8FC"/>
                </a:solidFill>
                <a:latin typeface="Arial"/>
                <a:cs typeface="Arial"/>
              </a:rPr>
              <a:t>2</a:t>
            </a:r>
            <a:r>
              <a:rPr lang="de-DE" sz="1600">
                <a:solidFill>
                  <a:srgbClr val="F0F8FC"/>
                </a:solidFill>
                <a:latin typeface="Arial"/>
                <a:cs typeface="Arial"/>
              </a:rPr>
              <a:t>-Ausstoßes.</a:t>
            </a:r>
            <a:endParaRPr/>
          </a:p>
        </p:txBody>
      </p:sp>
      <p:sp>
        <p:nvSpPr>
          <p:cNvPr id="885662746" name="Titel 2"/>
          <p:cNvSpPr>
            <a:spLocks noGrp="1"/>
          </p:cNvSpPr>
          <p:nvPr>
            <p:ph type="title"/>
          </p:nvPr>
        </p:nvSpPr>
        <p:spPr bwMode="auto"/>
        <p:txBody>
          <a:bodyPr/>
          <a:lstStyle/>
          <a:p>
            <a:pPr algn="r">
              <a:defRPr/>
            </a:pPr>
            <a:r>
              <a:rPr lang="de-DE">
                <a:solidFill>
                  <a:schemeClr val="bg1"/>
                </a:solidFill>
              </a:rPr>
              <a:t>Argumente 6</a:t>
            </a:r>
            <a:br>
              <a:rPr lang="de-DE">
                <a:solidFill>
                  <a:schemeClr val="bg1"/>
                </a:solidFill>
              </a:rPr>
            </a:br>
            <a:endParaRPr lang="de-DE"/>
          </a:p>
        </p:txBody>
      </p:sp>
      <p:sp>
        <p:nvSpPr>
          <p:cNvPr id="743192421" name="Textfeld 4"/>
          <p:cNvSpPr txBox="1"/>
          <p:nvPr/>
        </p:nvSpPr>
        <p:spPr bwMode="auto">
          <a:xfrm>
            <a:off x="5940151" y="188640"/>
            <a:ext cx="3069956" cy="2530199"/>
          </a:xfrm>
          <a:prstGeom prst="rect">
            <a:avLst/>
          </a:prstGeom>
          <a:noFill/>
          <a:ln>
            <a:solidFill>
              <a:srgbClr val="0043B5"/>
            </a:solidFill>
          </a:ln>
        </p:spPr>
        <p:txBody>
          <a:bodyPr wrap="square" rtlCol="0">
            <a:spAutoFit/>
          </a:bodyPr>
          <a:lstStyle/>
          <a:p>
            <a:pPr>
              <a:defRPr/>
            </a:pPr>
            <a:r>
              <a:rPr lang="de-DE" sz="1600" b="1" dirty="0">
                <a:latin typeface="Arial"/>
                <a:cs typeface="Arial"/>
              </a:rPr>
              <a:t>Klimafakten</a:t>
            </a:r>
            <a:endParaRPr dirty="0"/>
          </a:p>
          <a:p>
            <a:pPr>
              <a:defRPr/>
            </a:pPr>
            <a:endParaRPr lang="de-DE" sz="1600" b="1" dirty="0">
              <a:latin typeface="Arial"/>
              <a:cs typeface="Arial"/>
            </a:endParaRPr>
          </a:p>
          <a:p>
            <a:pPr marL="285750" indent="-285750">
              <a:buFont typeface="Wingdings"/>
              <a:buChar char="ü"/>
              <a:defRPr/>
            </a:pPr>
            <a:r>
              <a:rPr lang="de-DE" sz="1600" dirty="0">
                <a:latin typeface="Arial"/>
                <a:cs typeface="Arial"/>
              </a:rPr>
              <a:t>Im Jahr 2022 wurden durch die Nutzung von PV in Deutschland netto 41,7 Millionen Tonnen Treibhausgasemissionen (THG-Emissionen) vermieden.</a:t>
            </a:r>
            <a:endParaRPr dirty="0"/>
          </a:p>
          <a:p>
            <a:pPr marL="285750" indent="-285750">
              <a:buFont typeface="Wingdings"/>
              <a:buChar char="ü"/>
              <a:defRPr/>
            </a:pPr>
            <a:endParaRPr lang="de-DE" sz="1600" dirty="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59925707" name="Textfeld 5"/>
          <p:cNvSpPr txBox="1"/>
          <p:nvPr/>
        </p:nvSpPr>
        <p:spPr bwMode="auto">
          <a:xfrm>
            <a:off x="539552" y="188640"/>
            <a:ext cx="8136904" cy="1323439"/>
          </a:xfrm>
          <a:prstGeom prst="rect">
            <a:avLst/>
          </a:prstGeom>
          <a:noFill/>
          <a:ln>
            <a:solidFill>
              <a:srgbClr val="0043B5"/>
            </a:solidFill>
          </a:ln>
        </p:spPr>
        <p:txBody>
          <a:bodyPr wrap="square" rtlCol="0">
            <a:spAutoFit/>
          </a:bodyPr>
          <a:lstStyle/>
          <a:p>
            <a:pPr>
              <a:defRPr/>
            </a:pPr>
            <a:r>
              <a:rPr lang="de-DE" sz="1600">
                <a:latin typeface="Arial"/>
                <a:cs typeface="Arial"/>
              </a:rPr>
              <a:t>Diese und viele weitere Argumente finden Sie in einer Publikation des Fraunhofer Instituts:</a:t>
            </a:r>
            <a:endParaRPr/>
          </a:p>
          <a:p>
            <a:pPr>
              <a:defRPr/>
            </a:pPr>
            <a:endParaRPr lang="de-DE" sz="1600">
              <a:latin typeface="Arial"/>
              <a:cs typeface="Arial"/>
            </a:endParaRPr>
          </a:p>
          <a:p>
            <a:pPr marL="285750" indent="-285750">
              <a:buFont typeface="Arial"/>
              <a:buChar char="•"/>
              <a:defRPr/>
            </a:pPr>
            <a:r>
              <a:rPr lang="de-DE" sz="1600">
                <a:latin typeface="Arial"/>
                <a:cs typeface="Arial"/>
              </a:rPr>
              <a:t>Fraunhofer ISE. (2025). </a:t>
            </a:r>
            <a:r>
              <a:rPr lang="de-DE" sz="1600" i="1" u="sng">
                <a:latin typeface="Arial"/>
                <a:cs typeface="Arial"/>
                <a:hlinkClick r:id="rId3"/>
              </a:rPr>
              <a:t>Aktuelle Fakten zur Photovoltaik in Deutschland</a:t>
            </a:r>
            <a:r>
              <a:rPr lang="de-DE" sz="1600" u="sng">
                <a:latin typeface="Arial"/>
                <a:cs typeface="Arial"/>
                <a:hlinkClick r:id="rId3"/>
              </a:rPr>
              <a:t> </a:t>
            </a:r>
            <a:r>
              <a:rPr lang="de-DE" sz="1600">
                <a:latin typeface="Arial"/>
                <a:cs typeface="Arial"/>
              </a:rPr>
              <a:t>(Fassung vom 9. April 2025). Fraunhofer Institut für Solare Energiesysteme.</a:t>
            </a:r>
            <a:endParaRPr/>
          </a:p>
        </p:txBody>
      </p:sp>
    </p:spTree>
  </p:cSld>
  <p:clrMapOvr>
    <a:masterClrMapping/>
  </p:clrMapOvr>
</p:sld>
</file>

<file path=ppt/theme/theme1.xml><?xml version="1.0" encoding="utf-8"?>
<a:theme xmlns:a="http://schemas.openxmlformats.org/drawingml/2006/main" name="SK:KK_Masterfoli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Arial"/>
        <a:cs typeface="Arial"/>
      </a:majorFont>
      <a:minorFont>
        <a:latin typeface="Calibri"/>
        <a:ea typeface="Arial"/>
        <a:cs typeface="Arial"/>
      </a:minorFont>
    </a:fontScheme>
    <a:fmtScheme name="Larissa">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Arial"/>
        <a:cs typeface="Arial"/>
      </a:majorFont>
      <a:minorFont>
        <a:latin typeface="Calibri"/>
        <a:ea typeface="Arial"/>
        <a:cs typeface="Arial"/>
      </a:minorFont>
    </a:fontScheme>
    <a:fmtScheme name="Larissa">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Difu_4-3_Design</Template>
  <TotalTime>0</TotalTime>
  <Words>552</Words>
  <Application>Microsoft Office PowerPoint</Application>
  <PresentationFormat>Bildschirmpräsentation (4:3)</PresentationFormat>
  <Paragraphs>38</Paragraphs>
  <Slides>6</Slides>
  <Notes>6</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6</vt:i4>
      </vt:variant>
    </vt:vector>
  </HeadingPairs>
  <TitlesOfParts>
    <vt:vector size="10" baseType="lpstr">
      <vt:lpstr>Arial</vt:lpstr>
      <vt:lpstr>Calibri</vt:lpstr>
      <vt:lpstr>Wingdings</vt:lpstr>
      <vt:lpstr>SK:KK_Masterfolie</vt:lpstr>
      <vt:lpstr>Argumentationshilfe für eine kommunale Photovoltaik-Strategie</vt:lpstr>
      <vt:lpstr>Argumente 4 (</vt:lpstr>
      <vt:lpstr>PowerPoint-Präsentation</vt:lpstr>
      <vt:lpstr>Argumente 7 </vt:lpstr>
      <vt:lpstr>Argumente 6 </vt:lpstr>
      <vt:lpstr>PowerPoint-Präsentation</vt:lpstr>
    </vt:vector>
  </TitlesOfParts>
  <Company>difu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Reif-Dietzel</dc:creator>
  <cp:lastModifiedBy>Susanne Müller</cp:lastModifiedBy>
  <cp:revision>1478</cp:revision>
  <dcterms:created xsi:type="dcterms:W3CDTF">2018-02-07T15:15:32Z</dcterms:created>
  <dcterms:modified xsi:type="dcterms:W3CDTF">2025-12-02T10:51:58Z</dcterms:modified>
</cp:coreProperties>
</file>