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7" r:id="rId1"/>
  </p:sldMasterIdLst>
  <p:notesMasterIdLst>
    <p:notesMasterId r:id="rId11"/>
  </p:notesMasterIdLst>
  <p:handoutMasterIdLst>
    <p:handoutMasterId r:id="rId12"/>
  </p:handoutMasterIdLst>
  <p:sldIdLst>
    <p:sldId id="896" r:id="rId2"/>
    <p:sldId id="913" r:id="rId3"/>
    <p:sldId id="906" r:id="rId4"/>
    <p:sldId id="905" r:id="rId5"/>
    <p:sldId id="912" r:id="rId6"/>
    <p:sldId id="907" r:id="rId7"/>
    <p:sldId id="909" r:id="rId8"/>
    <p:sldId id="910" r:id="rId9"/>
    <p:sldId id="904" r:id="rId10"/>
  </p:sldIdLst>
  <p:sldSz cx="9144000" cy="6858000" type="screen4x3"/>
  <p:notesSz cx="6794500" cy="9931400"/>
  <p:defaultTextStyle>
    <a:defPPr>
      <a:defRPr lang="de-DE"/>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guide id="3" orient="horz" pos="3128">
          <p15:clr>
            <a:srgbClr val="A4A3A4"/>
          </p15:clr>
        </p15:guide>
        <p15:guide id="4" pos="214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sell Baldauf" initials="" lastIdx="8" clrIdx="0"/>
  <p:cmAuthor id="2" name="Andrea Fischer-Hotzel" initials="" lastIdx="85" clrIdx="1"/>
  <p:cmAuthor id="3" name="Reiss" initials="" lastIdx="1" clrIdx="2"/>
  <p:cmAuthor id="4" name="TU-Pseudonym 0152247283939913" initials="" lastIdx="6" clrIdx="3"/>
  <p:cmAuthor id="5" name="Petra Reinecke" initials="" lastIdx="55" clrIdx="4"/>
  <p:cmAuthor id="6" name="Microsoft Office User" initials="" lastIdx="66" clrIdx="5"/>
  <p:cmAuthor id="7" name="Reif-Dietzel" initials="" lastIdx="43" clrIdx="6"/>
  <p:cmAuthor id="8" name="Julius Hagelstange" initials="" lastIdx="3" clrIdx="7"/>
  <p:cmAuthor id="9" name="Niklas Kretzschmar" initials="" lastIdx="23" clrIdx="8"/>
  <p:cmAuthor id="10" name="Carolin Fischer" initials="" lastIdx="1" clrIdx="9"/>
  <p:cmAuthor id="11" name="Ines Fauter" initials="" lastIdx="14" clrIdx="10"/>
  <p:cmAuthor id="12" name="Hansel" initials="" lastIdx="40" clrIdx="11"/>
  <p:cmAuthor id="13" name="Katja Theissen" initials="" lastIdx="65" clrIdx="12"/>
  <p:cmAuthor id="14" name="Niederwipper" initials="" lastIdx="15" clrIdx="13"/>
  <p:cmAuthor id="15" name="Theissen" initials="" lastIdx="6" clrIdx="14"/>
  <p:cmAuthor id="16" name="CFischer" initials="" lastIdx="10" clrIdx="15"/>
  <p:cmAuthor id="17" name="Unbekannter Benutzer1" initials="Unbekannter Benutzer1" lastIdx="9" clrIdx="16"/>
  <p:cmAuthor id="18" name="Struckmeyer" initials="S" lastIdx="4" clrIdx="18"/>
  <p:cmAuthor id="19" name="Stephanie Frank" initials="SF" lastIdx="2" clrIdx="19">
    <p:extLst>
      <p:ext uri="{19B8F6BF-5375-455C-9EA6-DF929625EA0E}">
        <p15:presenceInfo xmlns:p15="http://schemas.microsoft.com/office/powerpoint/2012/main" userId="510681c43d4bc128" providerId="Windows Live"/>
      </p:ext>
    </p:extLst>
  </p:cmAuthor>
  <p:cmAuthor id="20" name="Lorenz Blume" initials="LB" lastIdx="9" clrIdx="20">
    <p:extLst>
      <p:ext uri="{19B8F6BF-5375-455C-9EA6-DF929625EA0E}">
        <p15:presenceInfo xmlns:p15="http://schemas.microsoft.com/office/powerpoint/2012/main" userId="Lorenz Blume" providerId="None"/>
      </p:ext>
    </p:extLst>
  </p:cmAuthor>
  <p:cmAuthor id="21" name="Susanne Müller" initials="SM" lastIdx="2" clrIdx="21">
    <p:extLst>
      <p:ext uri="{19B8F6BF-5375-455C-9EA6-DF929625EA0E}">
        <p15:presenceInfo xmlns:p15="http://schemas.microsoft.com/office/powerpoint/2012/main" userId="Susanne Müller" providerId="None"/>
      </p:ext>
    </p:extLst>
  </p:cmAuthor>
  <p:cmAuthor id="22" name="Levke Sönksen" initials="ls" lastIdx="31" clrIdx="22">
    <p:extLst>
      <p:ext uri="{19B8F6BF-5375-455C-9EA6-DF929625EA0E}">
        <p15:presenceInfo xmlns:p15="http://schemas.microsoft.com/office/powerpoint/2012/main" userId="Levke Sönksen" providerId="None"/>
      </p:ext>
    </p:extLst>
  </p:cmAuthor>
  <p:cmAuthor id="23" name="Lehnert, Judith" initials="LJ" lastIdx="4" clrIdx="23">
    <p:extLst>
      <p:ext uri="{19B8F6BF-5375-455C-9EA6-DF929625EA0E}">
        <p15:presenceInfo xmlns:p15="http://schemas.microsoft.com/office/powerpoint/2012/main" userId="S-1-5-21-176386089-992236299-398547282-627262" providerId="AD"/>
      </p:ext>
    </p:extLst>
  </p:cmAuthor>
  <p:cmAuthor id="24" name="Kristin Láng" initials="KL" lastIdx="15" clrIdx="24">
    <p:extLst>
      <p:ext uri="{19B8F6BF-5375-455C-9EA6-DF929625EA0E}">
        <p15:presenceInfo xmlns:p15="http://schemas.microsoft.com/office/powerpoint/2012/main" userId="Kristin Lá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3B5"/>
    <a:srgbClr val="F0F8FC"/>
    <a:srgbClr val="207D9D"/>
    <a:srgbClr val="006B8F"/>
    <a:srgbClr val="8EB4E3"/>
    <a:srgbClr val="3A86AE"/>
    <a:srgbClr val="64A0BF"/>
    <a:srgbClr val="F1666A"/>
    <a:srgbClr val="FFF1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99" autoAdjust="0"/>
    <p:restoredTop sz="86473" autoAdjust="0"/>
  </p:normalViewPr>
  <p:slideViewPr>
    <p:cSldViewPr>
      <p:cViewPr varScale="1">
        <p:scale>
          <a:sx n="95" d="100"/>
          <a:sy n="95" d="100"/>
        </p:scale>
        <p:origin x="408" y="96"/>
      </p:cViewPr>
      <p:guideLst>
        <p:guide orient="horz" pos="2160"/>
        <p:guide pos="2880"/>
      </p:guideLst>
    </p:cSldViewPr>
  </p:slideViewPr>
  <p:outlineViewPr>
    <p:cViewPr>
      <p:scale>
        <a:sx n="33" d="100"/>
        <a:sy n="33" d="100"/>
      </p:scale>
      <p:origin x="0" y="-288"/>
    </p:cViewPr>
  </p:outlineViewPr>
  <p:notesTextViewPr>
    <p:cViewPr>
      <p:scale>
        <a:sx n="125" d="100"/>
        <a:sy n="125" d="100"/>
      </p:scale>
      <p:origin x="0" y="0"/>
    </p:cViewPr>
  </p:notesTextViewPr>
  <p:sorterViewPr>
    <p:cViewPr>
      <p:scale>
        <a:sx n="100" d="100"/>
        <a:sy n="100" d="100"/>
      </p:scale>
      <p:origin x="0" y="0"/>
    </p:cViewPr>
  </p:sorterViewPr>
  <p:notesViewPr>
    <p:cSldViewPr>
      <p:cViewPr varScale="1">
        <p:scale>
          <a:sx n="78" d="100"/>
          <a:sy n="78" d="100"/>
        </p:scale>
        <p:origin x="3978" y="108"/>
      </p:cViewPr>
      <p:guideLst>
        <p:guide orient="horz" pos="2880"/>
        <p:guide pos="2160"/>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4813" cy="4968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de-DE"/>
          </a:p>
        </p:txBody>
      </p:sp>
      <p:sp>
        <p:nvSpPr>
          <p:cNvPr id="3" name="Datumsplatzhalter 2"/>
          <p:cNvSpPr>
            <a:spLocks noGrp="1"/>
          </p:cNvSpPr>
          <p:nvPr>
            <p:ph type="dt" sz="quarter" idx="1"/>
          </p:nvPr>
        </p:nvSpPr>
        <p:spPr>
          <a:xfrm>
            <a:off x="3848100" y="0"/>
            <a:ext cx="2944813" cy="4968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73684E93-535B-4143-AC4B-CE13290CD4BA}" type="datetimeFigureOut">
              <a:rPr lang="de-DE"/>
              <a:pPr>
                <a:defRPr/>
              </a:pPr>
              <a:t>28.07.2026</a:t>
            </a:fld>
            <a:endParaRPr lang="de-DE"/>
          </a:p>
        </p:txBody>
      </p:sp>
      <p:sp>
        <p:nvSpPr>
          <p:cNvPr id="4" name="Fußzeilenplatzhalter 3"/>
          <p:cNvSpPr>
            <a:spLocks noGrp="1"/>
          </p:cNvSpPr>
          <p:nvPr>
            <p:ph type="ftr" sz="quarter" idx="2"/>
          </p:nvPr>
        </p:nvSpPr>
        <p:spPr>
          <a:xfrm>
            <a:off x="0" y="9432925"/>
            <a:ext cx="2944813" cy="49688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de-DE"/>
          </a:p>
        </p:txBody>
      </p:sp>
      <p:sp>
        <p:nvSpPr>
          <p:cNvPr id="5" name="Foliennummernplatzhalter 4"/>
          <p:cNvSpPr>
            <a:spLocks noGrp="1"/>
          </p:cNvSpPr>
          <p:nvPr>
            <p:ph type="sldNum" sz="quarter" idx="3"/>
          </p:nvPr>
        </p:nvSpPr>
        <p:spPr>
          <a:xfrm>
            <a:off x="3848100" y="9432925"/>
            <a:ext cx="2944813" cy="496888"/>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C42DAEF0-C4BE-485A-BB9F-0BE89A013E5A}" type="slidenum">
              <a:rPr lang="de-DE"/>
              <a:pPr>
                <a:defRPr/>
              </a:pPr>
              <a:t>‹Nr.›</a:t>
            </a:fld>
            <a:endParaRPr 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4813" cy="4968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de-DE"/>
          </a:p>
        </p:txBody>
      </p:sp>
      <p:sp>
        <p:nvSpPr>
          <p:cNvPr id="3" name="Datumsplatzhalter 2"/>
          <p:cNvSpPr>
            <a:spLocks noGrp="1"/>
          </p:cNvSpPr>
          <p:nvPr>
            <p:ph type="dt" idx="1"/>
          </p:nvPr>
        </p:nvSpPr>
        <p:spPr>
          <a:xfrm>
            <a:off x="3848100" y="0"/>
            <a:ext cx="2944813" cy="49688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DC3C1315-B125-4724-A7A2-ECEE3304E0DA}" type="datetimeFigureOut">
              <a:rPr lang="de-DE"/>
              <a:pPr>
                <a:defRPr/>
              </a:pPr>
              <a:t>28.07.2026</a:t>
            </a:fld>
            <a:endParaRPr lang="de-DE"/>
          </a:p>
        </p:txBody>
      </p:sp>
      <p:sp>
        <p:nvSpPr>
          <p:cNvPr id="4" name="Folienbildplatzhalter 3"/>
          <p:cNvSpPr>
            <a:spLocks noGrp="1" noRot="1" noChangeAspect="1"/>
          </p:cNvSpPr>
          <p:nvPr>
            <p:ph type="sldImg" idx="2"/>
          </p:nvPr>
        </p:nvSpPr>
        <p:spPr>
          <a:xfrm>
            <a:off x="914400" y="744538"/>
            <a:ext cx="4965700" cy="3724275"/>
          </a:xfrm>
          <a:prstGeom prst="rect">
            <a:avLst/>
          </a:prstGeom>
          <a:noFill/>
          <a:ln w="12700">
            <a:solidFill>
              <a:prstClr val="black"/>
            </a:solidFill>
          </a:ln>
        </p:spPr>
        <p:txBody>
          <a:bodyPr vert="horz" lIns="91440" tIns="45720" rIns="91440" bIns="45720" rtlCol="0" anchor="ctr"/>
          <a:lstStyle/>
          <a:p>
            <a:pPr lvl="0"/>
            <a:endParaRPr lang="de-DE" noProof="0"/>
          </a:p>
        </p:txBody>
      </p:sp>
      <p:sp>
        <p:nvSpPr>
          <p:cNvPr id="5" name="Notizenplatzhalter 4"/>
          <p:cNvSpPr>
            <a:spLocks noGrp="1"/>
          </p:cNvSpPr>
          <p:nvPr>
            <p:ph type="body" sz="quarter" idx="3"/>
          </p:nvPr>
        </p:nvSpPr>
        <p:spPr>
          <a:xfrm>
            <a:off x="679450" y="4718050"/>
            <a:ext cx="5435600" cy="4468813"/>
          </a:xfrm>
          <a:prstGeom prst="rect">
            <a:avLst/>
          </a:prstGeom>
        </p:spPr>
        <p:txBody>
          <a:bodyPr vert="horz" lIns="91440" tIns="45720" rIns="91440" bIns="45720" rtlCol="0"/>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6" name="Fußzeilenplatzhalter 5"/>
          <p:cNvSpPr>
            <a:spLocks noGrp="1"/>
          </p:cNvSpPr>
          <p:nvPr>
            <p:ph type="ftr" sz="quarter" idx="4"/>
          </p:nvPr>
        </p:nvSpPr>
        <p:spPr>
          <a:xfrm>
            <a:off x="0" y="9432925"/>
            <a:ext cx="2944813" cy="49688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de-DE"/>
          </a:p>
        </p:txBody>
      </p:sp>
      <p:sp>
        <p:nvSpPr>
          <p:cNvPr id="7" name="Foliennummernplatzhalter 6"/>
          <p:cNvSpPr>
            <a:spLocks noGrp="1"/>
          </p:cNvSpPr>
          <p:nvPr>
            <p:ph type="sldNum" sz="quarter" idx="5"/>
          </p:nvPr>
        </p:nvSpPr>
        <p:spPr>
          <a:xfrm>
            <a:off x="3848100" y="9432925"/>
            <a:ext cx="2944813" cy="496888"/>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83FF9E35-E55E-4E49-BC7B-1CB4791E2A31}" type="slidenum">
              <a:rPr lang="de-DE"/>
              <a:pPr>
                <a:defRPr/>
              </a:pPr>
              <a:t>‹Nr.›</a:t>
            </a:fld>
            <a:endParaRPr lang="de-DE"/>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schulexpress.de/"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bildungsserver.hamburg.de/zu-fuss-zur-schule-675184"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klima-allianz.de/fileadmin/user_upload/Dateien/Daten/Publikationen/Studien___Hintergrund/2024-04_FOES-Studie_Gesellschaftliche_Kosten_MIV_OEPNV.pdf"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stiftung.adac.de/umfrage-sicherer-schulweg/"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presse.ace.de/pressemitteilungen/presse-detail/news/167-schulwege-ueberprueft-nur-5-prozent-als-sicher-eingestuft/"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83FF9E35-E55E-4E49-BC7B-1CB4791E2A31}" type="slidenum">
              <a:rPr lang="de-DE" smtClean="0"/>
              <a:pPr>
                <a:defRPr/>
              </a:pPr>
              <a:t>1</a:t>
            </a:fld>
            <a:endParaRPr lang="de-DE"/>
          </a:p>
        </p:txBody>
      </p:sp>
    </p:spTree>
    <p:extLst>
      <p:ext uri="{BB962C8B-B14F-4D97-AF65-F5344CB8AC3E}">
        <p14:creationId xmlns:p14="http://schemas.microsoft.com/office/powerpoint/2010/main" val="3516056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 typeface="Arial" panose="020B0604020202020204" pitchFamily="34" charset="0"/>
              <a:buNone/>
            </a:pPr>
            <a:r>
              <a:rPr lang="de-DE" sz="1200" dirty="0">
                <a:latin typeface="Arial" panose="020B0604020202020204" pitchFamily="34" charset="0"/>
                <a:cs typeface="Arial" panose="020B0604020202020204" pitchFamily="34" charset="0"/>
              </a:rPr>
              <a:t>Schulexpress. (o. J.). </a:t>
            </a:r>
            <a:r>
              <a:rPr lang="de-DE" sz="1200" dirty="0">
                <a:latin typeface="Arial" panose="020B0604020202020204" pitchFamily="34" charset="0"/>
                <a:cs typeface="Arial" panose="020B0604020202020204" pitchFamily="34" charset="0"/>
                <a:hlinkClick r:id="rId3"/>
              </a:rPr>
              <a:t>https://schulexpress.de</a:t>
            </a:r>
            <a:r>
              <a:rPr lang="de-DE" sz="1200" dirty="0">
                <a:latin typeface="Arial" panose="020B0604020202020204" pitchFamily="34" charset="0"/>
                <a:cs typeface="Arial" panose="020B0604020202020204" pitchFamily="34" charset="0"/>
              </a:rPr>
              <a:t> </a:t>
            </a:r>
          </a:p>
          <a:p>
            <a:pPr marL="0" indent="0">
              <a:buFont typeface="Arial" panose="020B0604020202020204" pitchFamily="34" charset="0"/>
              <a:buNone/>
            </a:pPr>
            <a:r>
              <a:rPr lang="de-DE" sz="1200" dirty="0">
                <a:latin typeface="Arial" panose="020B0604020202020204" pitchFamily="34" charset="0"/>
                <a:cs typeface="Arial" panose="020B0604020202020204" pitchFamily="34" charset="0"/>
              </a:rPr>
              <a:t>Freie und Hansestadt Hamburg. (o. J.). Zu Fuß zur Schule. </a:t>
            </a:r>
            <a:r>
              <a:rPr lang="de-DE" sz="1200" dirty="0">
                <a:latin typeface="Arial" panose="020B0604020202020204" pitchFamily="34" charset="0"/>
                <a:cs typeface="Arial" panose="020B0604020202020204" pitchFamily="34" charset="0"/>
                <a:hlinkClick r:id="rId4"/>
              </a:rPr>
              <a:t>https://bildungsserver.hamburg.de/zu-fuss-zur-schule-675184</a:t>
            </a:r>
            <a:r>
              <a:rPr lang="de-DE" sz="1200" dirty="0">
                <a:latin typeface="Arial" panose="020B0604020202020204" pitchFamily="34" charset="0"/>
                <a:cs typeface="Arial" panose="020B0604020202020204" pitchFamily="34" charset="0"/>
              </a:rPr>
              <a:t> </a:t>
            </a:r>
          </a:p>
          <a:p>
            <a:endParaRPr lang="de-DE" dirty="0"/>
          </a:p>
        </p:txBody>
      </p:sp>
      <p:sp>
        <p:nvSpPr>
          <p:cNvPr id="4" name="Foliennummernplatzhalter 3"/>
          <p:cNvSpPr>
            <a:spLocks noGrp="1"/>
          </p:cNvSpPr>
          <p:nvPr>
            <p:ph type="sldNum" sz="quarter" idx="5"/>
          </p:nvPr>
        </p:nvSpPr>
        <p:spPr/>
        <p:txBody>
          <a:bodyPr/>
          <a:lstStyle/>
          <a:p>
            <a:pPr>
              <a:defRPr/>
            </a:pPr>
            <a:fld id="{83FF9E35-E55E-4E49-BC7B-1CB4791E2A31}" type="slidenum">
              <a:rPr lang="de-DE" smtClean="0"/>
              <a:pPr>
                <a:defRPr/>
              </a:pPr>
              <a:t>3</a:t>
            </a:fld>
            <a:endParaRPr lang="de-DE"/>
          </a:p>
        </p:txBody>
      </p:sp>
    </p:spTree>
    <p:extLst>
      <p:ext uri="{BB962C8B-B14F-4D97-AF65-F5344CB8AC3E}">
        <p14:creationId xmlns:p14="http://schemas.microsoft.com/office/powerpoint/2010/main" val="3678164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dirty="0" err="1">
                <a:latin typeface="Arial" panose="020B0604020202020204" pitchFamily="34" charset="0"/>
                <a:cs typeface="Arial" panose="020B0604020202020204" pitchFamily="34" charset="0"/>
              </a:rPr>
              <a:t>Peiseler</a:t>
            </a:r>
            <a:r>
              <a:rPr lang="de-DE" sz="1200" dirty="0">
                <a:latin typeface="Arial" panose="020B0604020202020204" pitchFamily="34" charset="0"/>
                <a:cs typeface="Arial" panose="020B0604020202020204" pitchFamily="34" charset="0"/>
              </a:rPr>
              <a:t>, F., Runkel, M., </a:t>
            </a:r>
            <a:r>
              <a:rPr lang="de-DE" sz="1200" dirty="0" err="1">
                <a:latin typeface="Arial" panose="020B0604020202020204" pitchFamily="34" charset="0"/>
                <a:cs typeface="Arial" panose="020B0604020202020204" pitchFamily="34" charset="0"/>
              </a:rPr>
              <a:t>Collmer</a:t>
            </a:r>
            <a:r>
              <a:rPr lang="de-DE" sz="1200" dirty="0">
                <a:latin typeface="Arial" panose="020B0604020202020204" pitchFamily="34" charset="0"/>
                <a:cs typeface="Arial" panose="020B0604020202020204" pitchFamily="34" charset="0"/>
              </a:rPr>
              <a:t>, F., &amp; Zahn, P. (2024). MIV und ÖPNV im Kostenvergleich: Einsparung gesellschaftlicher Kosten durch den öffentlichen Personennahverkehr (Studie 04/2024). Forum Ökologisch-Soziale Marktwirtschaft (FÖS). </a:t>
            </a:r>
            <a:r>
              <a:rPr lang="de-DE" sz="1200" dirty="0">
                <a:latin typeface="Arial" panose="020B0604020202020204" pitchFamily="34" charset="0"/>
                <a:cs typeface="Arial" panose="020B0604020202020204" pitchFamily="34" charset="0"/>
                <a:hlinkClick r:id="rId3"/>
              </a:rPr>
              <a:t>https://www.klima-allianz.de/fileadmin/user_upload/Dateien/Daten/Publikationen/Studien___Hintergrund/2024-04_FOES-Studie_Gesellschaftliche_Kosten_MIV_OEPNV.pdf</a:t>
            </a:r>
            <a:r>
              <a:rPr lang="de-DE" sz="1200" dirty="0">
                <a:latin typeface="Arial" panose="020B0604020202020204" pitchFamily="34" charset="0"/>
                <a:cs typeface="Arial" panose="020B0604020202020204" pitchFamily="34" charset="0"/>
              </a:rPr>
              <a:t> </a:t>
            </a:r>
          </a:p>
        </p:txBody>
      </p:sp>
      <p:sp>
        <p:nvSpPr>
          <p:cNvPr id="4" name="Foliennummernplatzhalter 3"/>
          <p:cNvSpPr>
            <a:spLocks noGrp="1"/>
          </p:cNvSpPr>
          <p:nvPr>
            <p:ph type="sldNum" sz="quarter" idx="5"/>
          </p:nvPr>
        </p:nvSpPr>
        <p:spPr/>
        <p:txBody>
          <a:bodyPr/>
          <a:lstStyle/>
          <a:p>
            <a:pPr>
              <a:defRPr/>
            </a:pPr>
            <a:fld id="{83FF9E35-E55E-4E49-BC7B-1CB4791E2A31}" type="slidenum">
              <a:rPr lang="de-DE" smtClean="0"/>
              <a:pPr>
                <a:defRPr/>
              </a:pPr>
              <a:t>5</a:t>
            </a:fld>
            <a:endParaRPr lang="de-DE"/>
          </a:p>
        </p:txBody>
      </p:sp>
    </p:spTree>
    <p:extLst>
      <p:ext uri="{BB962C8B-B14F-4D97-AF65-F5344CB8AC3E}">
        <p14:creationId xmlns:p14="http://schemas.microsoft.com/office/powerpoint/2010/main" val="9880852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Climate Alliance of European Cities with Indigenous Rainforest Peoples / </a:t>
            </a:r>
            <a:br>
              <a:rPr lang="en-US" dirty="0"/>
            </a:br>
            <a:r>
              <a:rPr lang="en-US" dirty="0" err="1"/>
              <a:t>Alianza</a:t>
            </a:r>
            <a:r>
              <a:rPr lang="en-US" dirty="0"/>
              <a:t> del </a:t>
            </a:r>
            <a:r>
              <a:rPr lang="en-US" dirty="0" err="1"/>
              <a:t>Clima</a:t>
            </a:r>
            <a:r>
              <a:rPr lang="en-US" dirty="0"/>
              <a:t> </a:t>
            </a:r>
            <a:r>
              <a:rPr lang="en-US" dirty="0" err="1"/>
              <a:t>e.V.</a:t>
            </a:r>
            <a:r>
              <a:rPr lang="en-US" dirty="0"/>
              <a:t> (o. J.). </a:t>
            </a:r>
            <a:r>
              <a:rPr lang="de-DE" dirty="0"/>
              <a:t>Kleine Klimaschützer unterwegs. https://www.kindermeilen.de/ </a:t>
            </a:r>
          </a:p>
        </p:txBody>
      </p:sp>
      <p:sp>
        <p:nvSpPr>
          <p:cNvPr id="4" name="Foliennummernplatzhalter 3"/>
          <p:cNvSpPr>
            <a:spLocks noGrp="1"/>
          </p:cNvSpPr>
          <p:nvPr>
            <p:ph type="sldNum" sz="quarter" idx="5"/>
          </p:nvPr>
        </p:nvSpPr>
        <p:spPr/>
        <p:txBody>
          <a:bodyPr/>
          <a:lstStyle/>
          <a:p>
            <a:pPr>
              <a:defRPr/>
            </a:pPr>
            <a:fld id="{83FF9E35-E55E-4E49-BC7B-1CB4791E2A31}" type="slidenum">
              <a:rPr lang="de-DE" smtClean="0"/>
              <a:pPr>
                <a:defRPr/>
              </a:pPr>
              <a:t>6</a:t>
            </a:fld>
            <a:endParaRPr lang="de-DE"/>
          </a:p>
        </p:txBody>
      </p:sp>
    </p:spTree>
    <p:extLst>
      <p:ext uri="{BB962C8B-B14F-4D97-AF65-F5344CB8AC3E}">
        <p14:creationId xmlns:p14="http://schemas.microsoft.com/office/powerpoint/2010/main" val="907660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 typeface="Arial" panose="020B0604020202020204" pitchFamily="34" charset="0"/>
              <a:buNone/>
            </a:pPr>
            <a:r>
              <a:rPr lang="de-DE" sz="1200" dirty="0">
                <a:latin typeface="Arial" panose="020B0604020202020204" pitchFamily="34" charset="0"/>
                <a:cs typeface="Arial" panose="020B0604020202020204" pitchFamily="34" charset="0"/>
              </a:rPr>
              <a:t>ADAC Stiftung. (o. J.). Umfrage „Sicherer Schulweg“. </a:t>
            </a:r>
            <a:r>
              <a:rPr lang="de-DE" sz="1200" dirty="0">
                <a:latin typeface="Arial" panose="020B0604020202020204" pitchFamily="34" charset="0"/>
                <a:cs typeface="Arial" panose="020B0604020202020204" pitchFamily="34" charset="0"/>
                <a:hlinkClick r:id="rId3"/>
              </a:rPr>
              <a:t>https://stiftung.adac.de/umfrage-sicherer-schulweg/</a:t>
            </a:r>
            <a:r>
              <a:rPr lang="de-DE" sz="1200" dirty="0">
                <a:latin typeface="Arial" panose="020B0604020202020204" pitchFamily="34" charset="0"/>
                <a:cs typeface="Arial" panose="020B0604020202020204" pitchFamily="34" charset="0"/>
              </a:rPr>
              <a:t>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dirty="0">
                <a:latin typeface="Arial" panose="020B0604020202020204" pitchFamily="34" charset="0"/>
                <a:cs typeface="Arial" panose="020B0604020202020204" pitchFamily="34" charset="0"/>
              </a:rPr>
              <a:t>ACE Auto Club Europa. (2025, 15. Oktober). 167 Schulwege überprüft: Nur 5 Prozent als sicher eingestuft [Pressemitteilung]. Presse ACE. </a:t>
            </a:r>
            <a:r>
              <a:rPr lang="de-DE" sz="1200" dirty="0">
                <a:latin typeface="Arial" panose="020B0604020202020204" pitchFamily="34" charset="0"/>
                <a:cs typeface="Arial" panose="020B0604020202020204" pitchFamily="34" charset="0"/>
                <a:hlinkClick r:id="rId4"/>
              </a:rPr>
              <a:t>https://presse.ace.de/pressemitteilungen/presse-detail/news/167-schulwege-ueberprueft-nur-5-prozent-als-sicher-eingestuft/</a:t>
            </a:r>
            <a:endParaRPr lang="de-DE" sz="1200" dirty="0">
              <a:latin typeface="Arial" panose="020B0604020202020204" pitchFamily="34" charset="0"/>
              <a:cs typeface="Arial" panose="020B0604020202020204" pitchFamily="34" charset="0"/>
            </a:endParaRPr>
          </a:p>
          <a:p>
            <a:endParaRPr lang="de-DE" dirty="0"/>
          </a:p>
        </p:txBody>
      </p:sp>
      <p:sp>
        <p:nvSpPr>
          <p:cNvPr id="4" name="Foliennummernplatzhalter 3"/>
          <p:cNvSpPr>
            <a:spLocks noGrp="1"/>
          </p:cNvSpPr>
          <p:nvPr>
            <p:ph type="sldNum" sz="quarter" idx="5"/>
          </p:nvPr>
        </p:nvSpPr>
        <p:spPr/>
        <p:txBody>
          <a:bodyPr/>
          <a:lstStyle/>
          <a:p>
            <a:pPr>
              <a:defRPr/>
            </a:pPr>
            <a:fld id="{83FF9E35-E55E-4E49-BC7B-1CB4791E2A31}" type="slidenum">
              <a:rPr lang="de-DE" smtClean="0"/>
              <a:pPr>
                <a:defRPr/>
              </a:pPr>
              <a:t>7</a:t>
            </a:fld>
            <a:endParaRPr lang="de-DE"/>
          </a:p>
        </p:txBody>
      </p:sp>
    </p:spTree>
    <p:extLst>
      <p:ext uri="{BB962C8B-B14F-4D97-AF65-F5344CB8AC3E}">
        <p14:creationId xmlns:p14="http://schemas.microsoft.com/office/powerpoint/2010/main" val="3461696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83FF9E35-E55E-4E49-BC7B-1CB4791E2A31}" type="slidenum">
              <a:rPr lang="de-DE" smtClean="0"/>
              <a:pPr>
                <a:defRPr/>
              </a:pPr>
              <a:t>8</a:t>
            </a:fld>
            <a:endParaRPr lang="de-DE"/>
          </a:p>
        </p:txBody>
      </p:sp>
    </p:spTree>
    <p:extLst>
      <p:ext uri="{BB962C8B-B14F-4D97-AF65-F5344CB8AC3E}">
        <p14:creationId xmlns:p14="http://schemas.microsoft.com/office/powerpoint/2010/main" val="19298786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emf"/><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7.jpe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5.emf"/><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9.emf"/><Relationship Id="rId4" Type="http://schemas.openxmlformats.org/officeDocument/2006/relationships/image" Target="../media/image18.emf"/></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6.emf"/><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22.emf"/><Relationship Id="rId4" Type="http://schemas.openxmlformats.org/officeDocument/2006/relationships/image" Target="../media/image21.emf"/></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SK:KK_Titelchart_vierzeilig">
    <p:spTree>
      <p:nvGrpSpPr>
        <p:cNvPr id="1" name=""/>
        <p:cNvGrpSpPr/>
        <p:nvPr/>
      </p:nvGrpSpPr>
      <p:grpSpPr>
        <a:xfrm>
          <a:off x="0" y="0"/>
          <a:ext cx="0" cy="0"/>
          <a:chOff x="0" y="0"/>
          <a:chExt cx="0" cy="0"/>
        </a:xfrm>
      </p:grpSpPr>
      <p:pic>
        <p:nvPicPr>
          <p:cNvPr id="4" name="Bild 12"/>
          <p:cNvPicPr>
            <a:picLocks noChangeAspect="1"/>
          </p:cNvPicPr>
          <p:nvPr userDrawn="1"/>
        </p:nvPicPr>
        <p:blipFill>
          <a:blip r:embed="rId2" cstate="print">
            <a:extLst>
              <a:ext uri="{28A0092B-C50C-407E-A947-70E740481C1C}">
                <a14:useLocalDpi xmlns:a14="http://schemas.microsoft.com/office/drawing/2010/main"/>
              </a:ext>
            </a:extLst>
          </a:blip>
          <a:srcRect t="-6525"/>
          <a:stretch>
            <a:fillRect/>
          </a:stretch>
        </p:blipFill>
        <p:spPr bwMode="auto">
          <a:xfrm>
            <a:off x="-14288" y="-1503363"/>
            <a:ext cx="9266238" cy="7385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Gerade Verbindung 10"/>
          <p:cNvCxnSpPr/>
          <p:nvPr userDrawn="1"/>
        </p:nvCxnSpPr>
        <p:spPr>
          <a:xfrm>
            <a:off x="1544638" y="4076700"/>
            <a:ext cx="1789112" cy="0"/>
          </a:xfrm>
          <a:prstGeom prst="line">
            <a:avLst/>
          </a:prstGeom>
          <a:ln w="25400">
            <a:solidFill>
              <a:srgbClr val="FFF147"/>
            </a:solidFill>
          </a:ln>
        </p:spPr>
        <p:style>
          <a:lnRef idx="1">
            <a:schemeClr val="accent1"/>
          </a:lnRef>
          <a:fillRef idx="0">
            <a:schemeClr val="accent1"/>
          </a:fillRef>
          <a:effectRef idx="0">
            <a:schemeClr val="accent1"/>
          </a:effectRef>
          <a:fontRef idx="minor">
            <a:schemeClr val="tx1"/>
          </a:fontRef>
        </p:style>
      </p:cxnSp>
      <p:sp>
        <p:nvSpPr>
          <p:cNvPr id="6" name="Freihandform 5"/>
          <p:cNvSpPr/>
          <p:nvPr userDrawn="1"/>
        </p:nvSpPr>
        <p:spPr>
          <a:xfrm>
            <a:off x="658813" y="765175"/>
            <a:ext cx="6721475" cy="331788"/>
          </a:xfrm>
          <a:custGeom>
            <a:avLst/>
            <a:gdLst>
              <a:gd name="connsiteX0" fmla="*/ 5092931 w 5092931"/>
              <a:gd name="connsiteY0" fmla="*/ 332509 h 332509"/>
              <a:gd name="connsiteX1" fmla="*/ 5092931 w 5092931"/>
              <a:gd name="connsiteY1" fmla="*/ 0 h 332509"/>
              <a:gd name="connsiteX2" fmla="*/ 0 w 5092931"/>
              <a:gd name="connsiteY2" fmla="*/ 0 h 332509"/>
            </a:gdLst>
            <a:ahLst/>
            <a:cxnLst>
              <a:cxn ang="0">
                <a:pos x="connsiteX0" y="connsiteY0"/>
              </a:cxn>
              <a:cxn ang="0">
                <a:pos x="connsiteX1" y="connsiteY1"/>
              </a:cxn>
              <a:cxn ang="0">
                <a:pos x="connsiteX2" y="connsiteY2"/>
              </a:cxn>
            </a:cxnLst>
            <a:rect l="l" t="t" r="r" b="b"/>
            <a:pathLst>
              <a:path w="5092931" h="332509">
                <a:moveTo>
                  <a:pt x="5092931" y="332509"/>
                </a:moveTo>
                <a:lnTo>
                  <a:pt x="5092931" y="0"/>
                </a:lnTo>
                <a:lnTo>
                  <a:pt x="0" y="0"/>
                </a:lnTo>
              </a:path>
            </a:pathLst>
          </a:custGeom>
          <a:noFill/>
          <a:ln>
            <a:solidFill>
              <a:srgbClr val="FFF14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7" name="Freihandform 6"/>
          <p:cNvSpPr/>
          <p:nvPr userDrawn="1"/>
        </p:nvSpPr>
        <p:spPr>
          <a:xfrm>
            <a:off x="658813" y="765175"/>
            <a:ext cx="6721475" cy="4311650"/>
          </a:xfrm>
          <a:custGeom>
            <a:avLst/>
            <a:gdLst>
              <a:gd name="connsiteX0" fmla="*/ 5167993 w 5167993"/>
              <a:gd name="connsiteY0" fmla="*/ 2302328 h 3641271"/>
              <a:gd name="connsiteX1" fmla="*/ 5167993 w 5167993"/>
              <a:gd name="connsiteY1" fmla="*/ 3641271 h 3641271"/>
              <a:gd name="connsiteX2" fmla="*/ 0 w 5167993"/>
              <a:gd name="connsiteY2" fmla="*/ 3641271 h 3641271"/>
              <a:gd name="connsiteX3" fmla="*/ 0 w 5167993"/>
              <a:gd name="connsiteY3" fmla="*/ 0 h 3641271"/>
            </a:gdLst>
            <a:ahLst/>
            <a:cxnLst>
              <a:cxn ang="0">
                <a:pos x="connsiteX0" y="connsiteY0"/>
              </a:cxn>
              <a:cxn ang="0">
                <a:pos x="connsiteX1" y="connsiteY1"/>
              </a:cxn>
              <a:cxn ang="0">
                <a:pos x="connsiteX2" y="connsiteY2"/>
              </a:cxn>
              <a:cxn ang="0">
                <a:pos x="connsiteX3" y="connsiteY3"/>
              </a:cxn>
            </a:cxnLst>
            <a:rect l="l" t="t" r="r" b="b"/>
            <a:pathLst>
              <a:path w="5167993" h="3641271">
                <a:moveTo>
                  <a:pt x="5167993" y="2302328"/>
                </a:moveTo>
                <a:lnTo>
                  <a:pt x="5167993" y="3641271"/>
                </a:lnTo>
                <a:lnTo>
                  <a:pt x="0" y="3641271"/>
                </a:lnTo>
                <a:lnTo>
                  <a:pt x="0" y="0"/>
                </a:lnTo>
              </a:path>
            </a:pathLst>
          </a:custGeom>
          <a:noFill/>
          <a:ln>
            <a:solidFill>
              <a:srgbClr val="FFF14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8" name="Textfeld 11"/>
          <p:cNvSpPr txBox="1">
            <a:spLocks noChangeArrowheads="1"/>
          </p:cNvSpPr>
          <p:nvPr userDrawn="1"/>
        </p:nvSpPr>
        <p:spPr bwMode="auto">
          <a:xfrm>
            <a:off x="0" y="5602288"/>
            <a:ext cx="23764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bIns="90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de-DE" altLang="de-DE" sz="900">
                <a:solidFill>
                  <a:schemeClr val="bg1"/>
                </a:solidFill>
                <a:latin typeface="Arial" panose="020B0604020202020204" pitchFamily="34" charset="0"/>
                <a:cs typeface="Arial" panose="020B0604020202020204" pitchFamily="34" charset="0"/>
              </a:rPr>
              <a:t>© Vladimir Malyutin / Unsplash</a:t>
            </a:r>
          </a:p>
        </p:txBody>
      </p:sp>
      <p:grpSp>
        <p:nvGrpSpPr>
          <p:cNvPr id="9" name="Gruppieren 12"/>
          <p:cNvGrpSpPr>
            <a:grpSpLocks/>
          </p:cNvGrpSpPr>
          <p:nvPr userDrawn="1"/>
        </p:nvGrpSpPr>
        <p:grpSpPr bwMode="auto">
          <a:xfrm>
            <a:off x="5435600" y="5937250"/>
            <a:ext cx="3708400" cy="965200"/>
            <a:chOff x="5436096" y="5903851"/>
            <a:chExt cx="3707904" cy="965193"/>
          </a:xfrm>
        </p:grpSpPr>
        <p:pic>
          <p:nvPicPr>
            <p:cNvPr id="10" name="Grafik 13"/>
            <p:cNvPicPr>
              <a:picLocks noChangeAspect="1"/>
            </p:cNvPicPr>
            <p:nvPr userDrawn="1"/>
          </p:nvPicPr>
          <p:blipFill>
            <a:blip r:embed="rId3" cstate="print">
              <a:extLst>
                <a:ext uri="{28A0092B-C50C-407E-A947-70E740481C1C}">
                  <a14:useLocalDpi xmlns:a14="http://schemas.microsoft.com/office/drawing/2010/main"/>
                </a:ext>
              </a:extLst>
            </a:blip>
            <a:srcRect l="81712" b="54726"/>
            <a:stretch>
              <a:fillRect/>
            </a:stretch>
          </p:blipFill>
          <p:spPr bwMode="auto">
            <a:xfrm>
              <a:off x="8229553" y="5932672"/>
              <a:ext cx="914447" cy="825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Grafik 14"/>
            <p:cNvPicPr>
              <a:picLocks noChangeAspect="1"/>
            </p:cNvPicPr>
            <p:nvPr userDrawn="1"/>
          </p:nvPicPr>
          <p:blipFill>
            <a:blip r:embed="rId4">
              <a:extLst>
                <a:ext uri="{28A0092B-C50C-407E-A947-70E740481C1C}">
                  <a14:useLocalDpi xmlns:a14="http://schemas.microsoft.com/office/drawing/2010/main"/>
                </a:ext>
              </a:extLst>
            </a:blip>
            <a:srcRect/>
            <a:stretch>
              <a:fillRect/>
            </a:stretch>
          </p:blipFill>
          <p:spPr bwMode="auto">
            <a:xfrm>
              <a:off x="5436096" y="5903851"/>
              <a:ext cx="1584176" cy="965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 name="Grafik 15" descr="Ein Bild, das Schrift, Grafiken, Symbol, Logo enthält.&#10;&#10;Automatisch generierte Beschreibung"/>
          <p:cNvPicPr>
            <a:picLocks noChangeAspect="1"/>
          </p:cNvPicPr>
          <p:nvPr userDrawn="1"/>
        </p:nvPicPr>
        <p:blipFill>
          <a:blip r:embed="rId5">
            <a:extLst>
              <a:ext uri="{28A0092B-C50C-407E-A947-70E740481C1C}">
                <a14:useLocalDpi xmlns:a14="http://schemas.microsoft.com/office/drawing/2010/main"/>
              </a:ext>
            </a:extLst>
          </a:blip>
          <a:srcRect/>
          <a:stretch>
            <a:fillRect/>
          </a:stretch>
        </p:blipFill>
        <p:spPr bwMode="auto">
          <a:xfrm>
            <a:off x="6875463" y="6107113"/>
            <a:ext cx="1296987"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platzhalter 10"/>
          <p:cNvSpPr>
            <a:spLocks noGrp="1"/>
          </p:cNvSpPr>
          <p:nvPr>
            <p:ph type="body" sz="quarter" idx="10"/>
          </p:nvPr>
        </p:nvSpPr>
        <p:spPr>
          <a:xfrm>
            <a:off x="1544638" y="1204206"/>
            <a:ext cx="7203826" cy="2482403"/>
          </a:xfrm>
          <a:prstGeom prst="rect">
            <a:avLst/>
          </a:prstGeom>
        </p:spPr>
        <p:txBody>
          <a:bodyPr lIns="0" tIns="0"/>
          <a:lstStyle>
            <a:lvl1pPr marL="0" indent="0">
              <a:lnSpc>
                <a:spcPts val="4600"/>
              </a:lnSpc>
              <a:spcBef>
                <a:spcPts val="0"/>
              </a:spcBef>
              <a:buNone/>
              <a:defRPr sz="4000" baseline="0">
                <a:solidFill>
                  <a:schemeClr val="bg1"/>
                </a:solidFill>
                <a:effectLst>
                  <a:outerShdw blurRad="38100" dist="38100" dir="2700000" algn="tl">
                    <a:srgbClr val="000000">
                      <a:alpha val="43137"/>
                    </a:srgbClr>
                  </a:outerShdw>
                </a:effectLst>
              </a:defRPr>
            </a:lvl1pPr>
          </a:lstStyle>
          <a:p>
            <a:pPr lvl="0"/>
            <a:r>
              <a:rPr lang="de-DE"/>
              <a:t>Formatvorlagen des Textmasters bearbeiten</a:t>
            </a:r>
          </a:p>
        </p:txBody>
      </p:sp>
      <p:sp>
        <p:nvSpPr>
          <p:cNvPr id="12" name="Textplatzhalter 17"/>
          <p:cNvSpPr>
            <a:spLocks noGrp="1"/>
          </p:cNvSpPr>
          <p:nvPr>
            <p:ph type="body" sz="quarter" idx="11"/>
          </p:nvPr>
        </p:nvSpPr>
        <p:spPr>
          <a:xfrm>
            <a:off x="1544638" y="4221088"/>
            <a:ext cx="5835674" cy="781262"/>
          </a:xfrm>
          <a:prstGeom prst="rect">
            <a:avLst/>
          </a:prstGeom>
        </p:spPr>
        <p:txBody>
          <a:bodyPr lIns="0" tIns="0" rIns="90000" bIns="46800"/>
          <a:lstStyle>
            <a:lvl1pPr marL="0" marR="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sz="2000" b="1" baseline="0">
                <a:solidFill>
                  <a:schemeClr val="bg1"/>
                </a:solidFill>
              </a:defRPr>
            </a:lvl1pPr>
          </a:lstStyle>
          <a:p>
            <a:pPr lvl="0"/>
            <a:r>
              <a:rPr lang="de-DE"/>
              <a:t>Formatvorlagen des Textmasters bearbeiten</a:t>
            </a:r>
          </a:p>
        </p:txBody>
      </p:sp>
    </p:spTree>
    <p:extLst>
      <p:ext uri="{BB962C8B-B14F-4D97-AF65-F5344CB8AC3E}">
        <p14:creationId xmlns:p14="http://schemas.microsoft.com/office/powerpoint/2010/main" val="21642174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K:KK_Kapiteltrenner_ohne_Sub__Alternative">
    <p:spTree>
      <p:nvGrpSpPr>
        <p:cNvPr id="1" name=""/>
        <p:cNvGrpSpPr/>
        <p:nvPr/>
      </p:nvGrpSpPr>
      <p:grpSpPr>
        <a:xfrm>
          <a:off x="0" y="0"/>
          <a:ext cx="0" cy="0"/>
          <a:chOff x="0" y="0"/>
          <a:chExt cx="0" cy="0"/>
        </a:xfrm>
      </p:grpSpPr>
      <p:sp>
        <p:nvSpPr>
          <p:cNvPr id="4" name="Freihandform 3"/>
          <p:cNvSpPr/>
          <p:nvPr userDrawn="1"/>
        </p:nvSpPr>
        <p:spPr>
          <a:xfrm>
            <a:off x="1009650" y="765175"/>
            <a:ext cx="3562350" cy="312738"/>
          </a:xfrm>
          <a:custGeom>
            <a:avLst/>
            <a:gdLst>
              <a:gd name="connsiteX0" fmla="*/ 0 w 4182893"/>
              <a:gd name="connsiteY0" fmla="*/ 0 h 330741"/>
              <a:gd name="connsiteX1" fmla="*/ 4182893 w 4182893"/>
              <a:gd name="connsiteY1" fmla="*/ 0 h 330741"/>
              <a:gd name="connsiteX2" fmla="*/ 4182893 w 4182893"/>
              <a:gd name="connsiteY2" fmla="*/ 330741 h 330741"/>
            </a:gdLst>
            <a:ahLst/>
            <a:cxnLst>
              <a:cxn ang="0">
                <a:pos x="connsiteX0" y="connsiteY0"/>
              </a:cxn>
              <a:cxn ang="0">
                <a:pos x="connsiteX1" y="connsiteY1"/>
              </a:cxn>
              <a:cxn ang="0">
                <a:pos x="connsiteX2" y="connsiteY2"/>
              </a:cxn>
            </a:cxnLst>
            <a:rect l="l" t="t" r="r" b="b"/>
            <a:pathLst>
              <a:path w="4182893" h="330741">
                <a:moveTo>
                  <a:pt x="0" y="0"/>
                </a:moveTo>
                <a:lnTo>
                  <a:pt x="4182893" y="0"/>
                </a:lnTo>
                <a:lnTo>
                  <a:pt x="4182893" y="330741"/>
                </a:lnTo>
              </a:path>
            </a:pathLst>
          </a:custGeom>
          <a:noFill/>
          <a:ln>
            <a:solidFill>
              <a:srgbClr val="006B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dirty="0"/>
          </a:p>
        </p:txBody>
      </p:sp>
      <p:sp>
        <p:nvSpPr>
          <p:cNvPr id="5" name="Freihandform 4"/>
          <p:cNvSpPr/>
          <p:nvPr userDrawn="1"/>
        </p:nvSpPr>
        <p:spPr>
          <a:xfrm>
            <a:off x="658813" y="1425575"/>
            <a:ext cx="3913187" cy="4338638"/>
          </a:xfrm>
          <a:custGeom>
            <a:avLst/>
            <a:gdLst>
              <a:gd name="connsiteX0" fmla="*/ 5167993 w 5167993"/>
              <a:gd name="connsiteY0" fmla="*/ 2302328 h 3641271"/>
              <a:gd name="connsiteX1" fmla="*/ 5167993 w 5167993"/>
              <a:gd name="connsiteY1" fmla="*/ 3641271 h 3641271"/>
              <a:gd name="connsiteX2" fmla="*/ 0 w 5167993"/>
              <a:gd name="connsiteY2" fmla="*/ 3641271 h 3641271"/>
              <a:gd name="connsiteX3" fmla="*/ 0 w 5167993"/>
              <a:gd name="connsiteY3" fmla="*/ 0 h 3641271"/>
            </a:gdLst>
            <a:ahLst/>
            <a:cxnLst>
              <a:cxn ang="0">
                <a:pos x="connsiteX0" y="connsiteY0"/>
              </a:cxn>
              <a:cxn ang="0">
                <a:pos x="connsiteX1" y="connsiteY1"/>
              </a:cxn>
              <a:cxn ang="0">
                <a:pos x="connsiteX2" y="connsiteY2"/>
              </a:cxn>
              <a:cxn ang="0">
                <a:pos x="connsiteX3" y="connsiteY3"/>
              </a:cxn>
            </a:cxnLst>
            <a:rect l="l" t="t" r="r" b="b"/>
            <a:pathLst>
              <a:path w="5167993" h="3641271">
                <a:moveTo>
                  <a:pt x="5167993" y="2302328"/>
                </a:moveTo>
                <a:lnTo>
                  <a:pt x="5167993" y="3641271"/>
                </a:lnTo>
                <a:lnTo>
                  <a:pt x="0" y="3641271"/>
                </a:lnTo>
                <a:lnTo>
                  <a:pt x="0" y="0"/>
                </a:lnTo>
              </a:path>
            </a:pathLst>
          </a:custGeom>
          <a:noFill/>
          <a:ln>
            <a:solidFill>
              <a:srgbClr val="006B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pic>
        <p:nvPicPr>
          <p:cNvPr id="6" name="Bild 6"/>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258763" y="676275"/>
            <a:ext cx="7620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Gerade Verbindung 8"/>
          <p:cNvCxnSpPr/>
          <p:nvPr userDrawn="1"/>
        </p:nvCxnSpPr>
        <p:spPr>
          <a:xfrm>
            <a:off x="0" y="6424613"/>
            <a:ext cx="9144000" cy="0"/>
          </a:xfrm>
          <a:prstGeom prst="line">
            <a:avLst/>
          </a:prstGeom>
          <a:ln w="25400">
            <a:solidFill>
              <a:srgbClr val="006B8F"/>
            </a:solidFill>
          </a:ln>
        </p:spPr>
        <p:style>
          <a:lnRef idx="1">
            <a:schemeClr val="accent1"/>
          </a:lnRef>
          <a:fillRef idx="0">
            <a:schemeClr val="accent1"/>
          </a:fillRef>
          <a:effectRef idx="0">
            <a:schemeClr val="accent1"/>
          </a:effectRef>
          <a:fontRef idx="minor">
            <a:schemeClr val="tx1"/>
          </a:fontRef>
        </p:style>
      </p:cxnSp>
      <p:pic>
        <p:nvPicPr>
          <p:cNvPr id="8" name="Grafik 11"/>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7539038" y="339725"/>
            <a:ext cx="134620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platzhalter 10"/>
          <p:cNvSpPr>
            <a:spLocks noGrp="1"/>
          </p:cNvSpPr>
          <p:nvPr>
            <p:ph type="body" sz="quarter" idx="10"/>
          </p:nvPr>
        </p:nvSpPr>
        <p:spPr>
          <a:xfrm>
            <a:off x="1544638" y="1879600"/>
            <a:ext cx="6070600" cy="1981448"/>
          </a:xfrm>
          <a:prstGeom prst="rect">
            <a:avLst/>
          </a:prstGeom>
        </p:spPr>
        <p:txBody>
          <a:bodyPr lIns="0" tIns="0" rIns="90000"/>
          <a:lstStyle>
            <a:lvl1pPr marL="0" indent="0">
              <a:lnSpc>
                <a:spcPts val="4140"/>
              </a:lnSpc>
              <a:buNone/>
              <a:defRPr sz="3200" baseline="0">
                <a:solidFill>
                  <a:srgbClr val="006B8F"/>
                </a:solidFill>
                <a:effectLst/>
              </a:defRPr>
            </a:lvl1pPr>
          </a:lstStyle>
          <a:p>
            <a:pPr lvl="0"/>
            <a:r>
              <a:rPr lang="de-DE"/>
              <a:t>Formatvorlagen des Textmasters bearbeiten</a:t>
            </a:r>
          </a:p>
        </p:txBody>
      </p:sp>
      <p:sp>
        <p:nvSpPr>
          <p:cNvPr id="17" name="Textplatzhalter 3"/>
          <p:cNvSpPr>
            <a:spLocks noGrp="1"/>
          </p:cNvSpPr>
          <p:nvPr>
            <p:ph type="body" sz="quarter" idx="13"/>
          </p:nvPr>
        </p:nvSpPr>
        <p:spPr>
          <a:xfrm>
            <a:off x="1544638" y="1279550"/>
            <a:ext cx="6070600" cy="349250"/>
          </a:xfrm>
          <a:prstGeom prst="rect">
            <a:avLst/>
          </a:prstGeom>
        </p:spPr>
        <p:txBody>
          <a:bodyPr lIns="0" tIns="0" rIns="0"/>
          <a:lstStyle>
            <a:lvl1pPr marL="0" indent="0" algn="ctr">
              <a:buNone/>
              <a:defRPr sz="2000" b="1" baseline="0">
                <a:solidFill>
                  <a:srgbClr val="006B8F"/>
                </a:solidFill>
              </a:defRPr>
            </a:lvl1pPr>
          </a:lstStyle>
          <a:p>
            <a:pPr lvl="0"/>
            <a:r>
              <a:rPr lang="de-DE"/>
              <a:t>Formatvorlagen des Textmasters bearbeiten</a:t>
            </a:r>
          </a:p>
        </p:txBody>
      </p:sp>
    </p:spTree>
    <p:extLst>
      <p:ext uri="{BB962C8B-B14F-4D97-AF65-F5344CB8AC3E}">
        <p14:creationId xmlns:p14="http://schemas.microsoft.com/office/powerpoint/2010/main" val="8175134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K:KK_Störer">
    <p:spTree>
      <p:nvGrpSpPr>
        <p:cNvPr id="1" name=""/>
        <p:cNvGrpSpPr/>
        <p:nvPr/>
      </p:nvGrpSpPr>
      <p:grpSpPr>
        <a:xfrm>
          <a:off x="0" y="0"/>
          <a:ext cx="0" cy="0"/>
          <a:chOff x="0" y="0"/>
          <a:chExt cx="0" cy="0"/>
        </a:xfrm>
      </p:grpSpPr>
      <p:sp>
        <p:nvSpPr>
          <p:cNvPr id="4" name="Freihandform 3"/>
          <p:cNvSpPr/>
          <p:nvPr userDrawn="1"/>
        </p:nvSpPr>
        <p:spPr>
          <a:xfrm>
            <a:off x="1009650" y="765175"/>
            <a:ext cx="3562350" cy="312738"/>
          </a:xfrm>
          <a:custGeom>
            <a:avLst/>
            <a:gdLst>
              <a:gd name="connsiteX0" fmla="*/ 0 w 4182893"/>
              <a:gd name="connsiteY0" fmla="*/ 0 h 330741"/>
              <a:gd name="connsiteX1" fmla="*/ 4182893 w 4182893"/>
              <a:gd name="connsiteY1" fmla="*/ 0 h 330741"/>
              <a:gd name="connsiteX2" fmla="*/ 4182893 w 4182893"/>
              <a:gd name="connsiteY2" fmla="*/ 330741 h 330741"/>
            </a:gdLst>
            <a:ahLst/>
            <a:cxnLst>
              <a:cxn ang="0">
                <a:pos x="connsiteX0" y="connsiteY0"/>
              </a:cxn>
              <a:cxn ang="0">
                <a:pos x="connsiteX1" y="connsiteY1"/>
              </a:cxn>
              <a:cxn ang="0">
                <a:pos x="connsiteX2" y="connsiteY2"/>
              </a:cxn>
            </a:cxnLst>
            <a:rect l="l" t="t" r="r" b="b"/>
            <a:pathLst>
              <a:path w="4182893" h="330741">
                <a:moveTo>
                  <a:pt x="0" y="0"/>
                </a:moveTo>
                <a:lnTo>
                  <a:pt x="4182893" y="0"/>
                </a:lnTo>
                <a:lnTo>
                  <a:pt x="4182893" y="330741"/>
                </a:lnTo>
              </a:path>
            </a:pathLst>
          </a:custGeom>
          <a:noFill/>
          <a:ln>
            <a:solidFill>
              <a:srgbClr val="006B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dirty="0"/>
          </a:p>
        </p:txBody>
      </p:sp>
      <p:sp>
        <p:nvSpPr>
          <p:cNvPr id="5" name="Freihandform 4"/>
          <p:cNvSpPr/>
          <p:nvPr userDrawn="1"/>
        </p:nvSpPr>
        <p:spPr>
          <a:xfrm>
            <a:off x="658813" y="1425575"/>
            <a:ext cx="3913187" cy="4338638"/>
          </a:xfrm>
          <a:custGeom>
            <a:avLst/>
            <a:gdLst>
              <a:gd name="connsiteX0" fmla="*/ 5167993 w 5167993"/>
              <a:gd name="connsiteY0" fmla="*/ 2302328 h 3641271"/>
              <a:gd name="connsiteX1" fmla="*/ 5167993 w 5167993"/>
              <a:gd name="connsiteY1" fmla="*/ 3641271 h 3641271"/>
              <a:gd name="connsiteX2" fmla="*/ 0 w 5167993"/>
              <a:gd name="connsiteY2" fmla="*/ 3641271 h 3641271"/>
              <a:gd name="connsiteX3" fmla="*/ 0 w 5167993"/>
              <a:gd name="connsiteY3" fmla="*/ 0 h 3641271"/>
            </a:gdLst>
            <a:ahLst/>
            <a:cxnLst>
              <a:cxn ang="0">
                <a:pos x="connsiteX0" y="connsiteY0"/>
              </a:cxn>
              <a:cxn ang="0">
                <a:pos x="connsiteX1" y="connsiteY1"/>
              </a:cxn>
              <a:cxn ang="0">
                <a:pos x="connsiteX2" y="connsiteY2"/>
              </a:cxn>
              <a:cxn ang="0">
                <a:pos x="connsiteX3" y="connsiteY3"/>
              </a:cxn>
            </a:cxnLst>
            <a:rect l="l" t="t" r="r" b="b"/>
            <a:pathLst>
              <a:path w="5167993" h="3641271">
                <a:moveTo>
                  <a:pt x="5167993" y="2302328"/>
                </a:moveTo>
                <a:lnTo>
                  <a:pt x="5167993" y="3641271"/>
                </a:lnTo>
                <a:lnTo>
                  <a:pt x="0" y="3641271"/>
                </a:lnTo>
                <a:lnTo>
                  <a:pt x="0" y="0"/>
                </a:lnTo>
              </a:path>
            </a:pathLst>
          </a:custGeom>
          <a:noFill/>
          <a:ln>
            <a:solidFill>
              <a:srgbClr val="006B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pic>
        <p:nvPicPr>
          <p:cNvPr id="6" name="Bild 6"/>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258763" y="676275"/>
            <a:ext cx="7620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Gerade Verbindung 8"/>
          <p:cNvCxnSpPr/>
          <p:nvPr userDrawn="1"/>
        </p:nvCxnSpPr>
        <p:spPr>
          <a:xfrm>
            <a:off x="0" y="6424613"/>
            <a:ext cx="9144000" cy="0"/>
          </a:xfrm>
          <a:prstGeom prst="line">
            <a:avLst/>
          </a:prstGeom>
          <a:ln w="25400">
            <a:solidFill>
              <a:srgbClr val="006B8F"/>
            </a:solidFill>
          </a:ln>
        </p:spPr>
        <p:style>
          <a:lnRef idx="1">
            <a:schemeClr val="accent1"/>
          </a:lnRef>
          <a:fillRef idx="0">
            <a:schemeClr val="accent1"/>
          </a:fillRef>
          <a:effectRef idx="0">
            <a:schemeClr val="accent1"/>
          </a:effectRef>
          <a:fontRef idx="minor">
            <a:schemeClr val="tx1"/>
          </a:fontRef>
        </p:style>
      </p:cxnSp>
      <p:pic>
        <p:nvPicPr>
          <p:cNvPr id="8" name="Grafik 11"/>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7539038" y="339725"/>
            <a:ext cx="134620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platzhalter 10"/>
          <p:cNvSpPr>
            <a:spLocks noGrp="1"/>
          </p:cNvSpPr>
          <p:nvPr>
            <p:ph type="body" sz="quarter" idx="10"/>
          </p:nvPr>
        </p:nvSpPr>
        <p:spPr>
          <a:xfrm>
            <a:off x="1544638" y="1879600"/>
            <a:ext cx="6070600" cy="1981448"/>
          </a:xfrm>
          <a:prstGeom prst="rect">
            <a:avLst/>
          </a:prstGeom>
        </p:spPr>
        <p:txBody>
          <a:bodyPr lIns="0" tIns="0" rIns="90000"/>
          <a:lstStyle>
            <a:lvl1pPr marL="0" indent="0">
              <a:lnSpc>
                <a:spcPts val="4140"/>
              </a:lnSpc>
              <a:buNone/>
              <a:defRPr sz="3200" baseline="0">
                <a:solidFill>
                  <a:srgbClr val="006B8F"/>
                </a:solidFill>
                <a:effectLst/>
              </a:defRPr>
            </a:lvl1pPr>
          </a:lstStyle>
          <a:p>
            <a:pPr lvl="0"/>
            <a:r>
              <a:rPr lang="de-DE"/>
              <a:t>Formatvorlagen des Textmasters bearbeiten</a:t>
            </a:r>
          </a:p>
        </p:txBody>
      </p:sp>
      <p:sp>
        <p:nvSpPr>
          <p:cNvPr id="17" name="Textplatzhalter 3"/>
          <p:cNvSpPr>
            <a:spLocks noGrp="1"/>
          </p:cNvSpPr>
          <p:nvPr>
            <p:ph type="body" sz="quarter" idx="13"/>
          </p:nvPr>
        </p:nvSpPr>
        <p:spPr>
          <a:xfrm>
            <a:off x="1544638" y="1279550"/>
            <a:ext cx="6070600" cy="349250"/>
          </a:xfrm>
          <a:prstGeom prst="rect">
            <a:avLst/>
          </a:prstGeom>
        </p:spPr>
        <p:txBody>
          <a:bodyPr lIns="0" tIns="0" rIns="0"/>
          <a:lstStyle>
            <a:lvl1pPr marL="0" indent="0" algn="ctr">
              <a:buNone/>
              <a:defRPr sz="2000" b="1" baseline="0">
                <a:solidFill>
                  <a:srgbClr val="006B8F"/>
                </a:solidFill>
              </a:defRPr>
            </a:lvl1pPr>
          </a:lstStyle>
          <a:p>
            <a:pPr lvl="0"/>
            <a:r>
              <a:rPr lang="de-DE"/>
              <a:t>Formatvorlagen des Textmasters bearbeiten</a:t>
            </a:r>
          </a:p>
        </p:txBody>
      </p:sp>
    </p:spTree>
    <p:extLst>
      <p:ext uri="{BB962C8B-B14F-4D97-AF65-F5344CB8AC3E}">
        <p14:creationId xmlns:p14="http://schemas.microsoft.com/office/powerpoint/2010/main" val="27884535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K:KK_Aufgaben_des_SKKK">
    <p:spTree>
      <p:nvGrpSpPr>
        <p:cNvPr id="1" name=""/>
        <p:cNvGrpSpPr/>
        <p:nvPr/>
      </p:nvGrpSpPr>
      <p:grpSpPr>
        <a:xfrm>
          <a:off x="0" y="0"/>
          <a:ext cx="0" cy="0"/>
          <a:chOff x="0" y="0"/>
          <a:chExt cx="0" cy="0"/>
        </a:xfrm>
      </p:grpSpPr>
      <p:sp>
        <p:nvSpPr>
          <p:cNvPr id="10" name="Rechteck 9"/>
          <p:cNvSpPr/>
          <p:nvPr userDrawn="1"/>
        </p:nvSpPr>
        <p:spPr>
          <a:xfrm>
            <a:off x="0" y="0"/>
            <a:ext cx="9144000" cy="642461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11" name="Textfeld 8"/>
          <p:cNvSpPr txBox="1">
            <a:spLocks noChangeArrowheads="1"/>
          </p:cNvSpPr>
          <p:nvPr userDrawn="1"/>
        </p:nvSpPr>
        <p:spPr bwMode="auto">
          <a:xfrm>
            <a:off x="12001500" y="-1130300"/>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de-DE" altLang="de-DE"/>
          </a:p>
        </p:txBody>
      </p:sp>
      <p:sp>
        <p:nvSpPr>
          <p:cNvPr id="13" name="Freihandform 12"/>
          <p:cNvSpPr/>
          <p:nvPr userDrawn="1"/>
        </p:nvSpPr>
        <p:spPr>
          <a:xfrm>
            <a:off x="1009650" y="765175"/>
            <a:ext cx="3562350" cy="0"/>
          </a:xfrm>
          <a:custGeom>
            <a:avLst/>
            <a:gdLst>
              <a:gd name="connsiteX0" fmla="*/ 0 w 4182893"/>
              <a:gd name="connsiteY0" fmla="*/ 0 h 330741"/>
              <a:gd name="connsiteX1" fmla="*/ 4182893 w 4182893"/>
              <a:gd name="connsiteY1" fmla="*/ 0 h 330741"/>
              <a:gd name="connsiteX2" fmla="*/ 4182893 w 4182893"/>
              <a:gd name="connsiteY2" fmla="*/ 330741 h 330741"/>
              <a:gd name="connsiteX0" fmla="*/ 0 w 4182893"/>
              <a:gd name="connsiteY0" fmla="*/ 0 h 0"/>
              <a:gd name="connsiteX1" fmla="*/ 4182893 w 4182893"/>
              <a:gd name="connsiteY1" fmla="*/ 0 h 0"/>
            </a:gdLst>
            <a:ahLst/>
            <a:cxnLst>
              <a:cxn ang="0">
                <a:pos x="connsiteX0" y="connsiteY0"/>
              </a:cxn>
              <a:cxn ang="0">
                <a:pos x="connsiteX1" y="connsiteY1"/>
              </a:cxn>
            </a:cxnLst>
            <a:rect l="l" t="t" r="r" b="b"/>
            <a:pathLst>
              <a:path w="4182893">
                <a:moveTo>
                  <a:pt x="0" y="0"/>
                </a:moveTo>
                <a:lnTo>
                  <a:pt x="4182893" y="0"/>
                </a:lnTo>
              </a:path>
            </a:pathLst>
          </a:custGeom>
          <a:noFill/>
          <a:ln>
            <a:solidFill>
              <a:srgbClr val="3E3E3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dirty="0"/>
          </a:p>
        </p:txBody>
      </p:sp>
      <p:pic>
        <p:nvPicPr>
          <p:cNvPr id="14" name="Bild 4"/>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261938" y="676275"/>
            <a:ext cx="7620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Freihandform 14"/>
          <p:cNvSpPr/>
          <p:nvPr userDrawn="1"/>
        </p:nvSpPr>
        <p:spPr>
          <a:xfrm>
            <a:off x="658813" y="1425575"/>
            <a:ext cx="0" cy="4667250"/>
          </a:xfrm>
          <a:custGeom>
            <a:avLst/>
            <a:gdLst>
              <a:gd name="connsiteX0" fmla="*/ 5167993 w 5167993"/>
              <a:gd name="connsiteY0" fmla="*/ 2302328 h 3641271"/>
              <a:gd name="connsiteX1" fmla="*/ 5167993 w 5167993"/>
              <a:gd name="connsiteY1" fmla="*/ 3641271 h 3641271"/>
              <a:gd name="connsiteX2" fmla="*/ 0 w 5167993"/>
              <a:gd name="connsiteY2" fmla="*/ 3641271 h 3641271"/>
              <a:gd name="connsiteX3" fmla="*/ 0 w 5167993"/>
              <a:gd name="connsiteY3" fmla="*/ 0 h 3641271"/>
              <a:gd name="connsiteX0" fmla="*/ 5167993 w 5167993"/>
              <a:gd name="connsiteY0" fmla="*/ 3346867 h 3641271"/>
              <a:gd name="connsiteX1" fmla="*/ 5167993 w 5167993"/>
              <a:gd name="connsiteY1" fmla="*/ 3641271 h 3641271"/>
              <a:gd name="connsiteX2" fmla="*/ 0 w 5167993"/>
              <a:gd name="connsiteY2" fmla="*/ 3641271 h 3641271"/>
              <a:gd name="connsiteX3" fmla="*/ 0 w 5167993"/>
              <a:gd name="connsiteY3" fmla="*/ 0 h 3641271"/>
              <a:gd name="connsiteX0" fmla="*/ 5167993 w 5167993"/>
              <a:gd name="connsiteY0" fmla="*/ 3344203 h 3641271"/>
              <a:gd name="connsiteX1" fmla="*/ 5167993 w 5167993"/>
              <a:gd name="connsiteY1" fmla="*/ 3641271 h 3641271"/>
              <a:gd name="connsiteX2" fmla="*/ 0 w 5167993"/>
              <a:gd name="connsiteY2" fmla="*/ 3641271 h 3641271"/>
              <a:gd name="connsiteX3" fmla="*/ 0 w 5167993"/>
              <a:gd name="connsiteY3" fmla="*/ 0 h 3641271"/>
              <a:gd name="connsiteX0" fmla="*/ 5167993 w 5167993"/>
              <a:gd name="connsiteY0" fmla="*/ 3641271 h 3641271"/>
              <a:gd name="connsiteX1" fmla="*/ 0 w 5167993"/>
              <a:gd name="connsiteY1" fmla="*/ 3641271 h 3641271"/>
              <a:gd name="connsiteX2" fmla="*/ 0 w 5167993"/>
              <a:gd name="connsiteY2" fmla="*/ 0 h 3641271"/>
              <a:gd name="connsiteX0" fmla="*/ 0 w 0"/>
              <a:gd name="connsiteY0" fmla="*/ 3641271 h 3641271"/>
              <a:gd name="connsiteX1" fmla="*/ 0 w 0"/>
              <a:gd name="connsiteY1" fmla="*/ 0 h 3641271"/>
            </a:gdLst>
            <a:ahLst/>
            <a:cxnLst>
              <a:cxn ang="0">
                <a:pos x="connsiteX0" y="connsiteY0"/>
              </a:cxn>
              <a:cxn ang="0">
                <a:pos x="connsiteX1" y="connsiteY1"/>
              </a:cxn>
            </a:cxnLst>
            <a:rect l="l" t="t" r="r" b="b"/>
            <a:pathLst>
              <a:path h="3641271">
                <a:moveTo>
                  <a:pt x="0" y="3641271"/>
                </a:moveTo>
                <a:lnTo>
                  <a:pt x="0" y="0"/>
                </a:lnTo>
              </a:path>
            </a:pathLst>
          </a:custGeom>
          <a:noFill/>
          <a:ln>
            <a:solidFill>
              <a:srgbClr val="3E3E3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16" name="Textfeld 12"/>
          <p:cNvSpPr txBox="1">
            <a:spLocks noChangeArrowheads="1"/>
          </p:cNvSpPr>
          <p:nvPr userDrawn="1"/>
        </p:nvSpPr>
        <p:spPr bwMode="auto">
          <a:xfrm>
            <a:off x="1547813" y="1279525"/>
            <a:ext cx="6067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de-DE" altLang="de-DE" sz="2000" b="1">
                <a:solidFill>
                  <a:srgbClr val="3E3E3D"/>
                </a:solidFill>
                <a:latin typeface="Arial" panose="020B0604020202020204" pitchFamily="34" charset="0"/>
                <a:cs typeface="Arial" panose="020B0604020202020204" pitchFamily="34" charset="0"/>
              </a:rPr>
              <a:t>Aufgaben des SK:KK</a:t>
            </a:r>
          </a:p>
        </p:txBody>
      </p:sp>
      <p:sp>
        <p:nvSpPr>
          <p:cNvPr id="17" name="Textfeld 13"/>
          <p:cNvSpPr txBox="1">
            <a:spLocks noChangeArrowheads="1"/>
          </p:cNvSpPr>
          <p:nvPr userDrawn="1"/>
        </p:nvSpPr>
        <p:spPr bwMode="auto">
          <a:xfrm>
            <a:off x="819150" y="1879600"/>
            <a:ext cx="752475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90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de-DE" altLang="de-DE" sz="2800">
                <a:solidFill>
                  <a:srgbClr val="3E3E3D"/>
                </a:solidFill>
                <a:latin typeface="Arial" panose="020B0604020202020204" pitchFamily="34" charset="0"/>
                <a:cs typeface="Arial" panose="020B0604020202020204" pitchFamily="34" charset="0"/>
              </a:rPr>
              <a:t>Information &amp; Beratung zum Klimaschutz</a:t>
            </a:r>
          </a:p>
        </p:txBody>
      </p:sp>
      <p:sp>
        <p:nvSpPr>
          <p:cNvPr id="18" name="Rechteck 17"/>
          <p:cNvSpPr/>
          <p:nvPr userDrawn="1"/>
        </p:nvSpPr>
        <p:spPr>
          <a:xfrm>
            <a:off x="1023938" y="4868863"/>
            <a:ext cx="3548062" cy="1209675"/>
          </a:xfrm>
          <a:prstGeom prst="rect">
            <a:avLst/>
          </a:prstGeom>
          <a:solidFill>
            <a:schemeClr val="bg1"/>
          </a:solidFill>
          <a:ln>
            <a:solidFill>
              <a:srgbClr val="FFF14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19" name="Rechteck 18"/>
          <p:cNvSpPr/>
          <p:nvPr userDrawn="1"/>
        </p:nvSpPr>
        <p:spPr>
          <a:xfrm>
            <a:off x="4935538" y="4868863"/>
            <a:ext cx="3549650" cy="1209675"/>
          </a:xfrm>
          <a:prstGeom prst="rect">
            <a:avLst/>
          </a:prstGeom>
          <a:solidFill>
            <a:schemeClr val="bg1"/>
          </a:solidFill>
          <a:ln>
            <a:solidFill>
              <a:srgbClr val="FFF14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20" name="Rechteck 19"/>
          <p:cNvSpPr/>
          <p:nvPr userDrawn="1"/>
        </p:nvSpPr>
        <p:spPr>
          <a:xfrm>
            <a:off x="1023938" y="3270250"/>
            <a:ext cx="3548062" cy="1209675"/>
          </a:xfrm>
          <a:prstGeom prst="rect">
            <a:avLst/>
          </a:prstGeom>
          <a:solidFill>
            <a:schemeClr val="bg1"/>
          </a:solidFill>
          <a:ln>
            <a:solidFill>
              <a:srgbClr val="FFF14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23" name="Rechteck 22"/>
          <p:cNvSpPr/>
          <p:nvPr userDrawn="1"/>
        </p:nvSpPr>
        <p:spPr>
          <a:xfrm>
            <a:off x="4935538" y="3270250"/>
            <a:ext cx="3549650" cy="1209675"/>
          </a:xfrm>
          <a:prstGeom prst="rect">
            <a:avLst/>
          </a:prstGeom>
          <a:solidFill>
            <a:schemeClr val="bg1"/>
          </a:solidFill>
          <a:ln>
            <a:solidFill>
              <a:srgbClr val="FFF14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pic>
        <p:nvPicPr>
          <p:cNvPr id="29" name="Grafik 18"/>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7539038" y="339725"/>
            <a:ext cx="134620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Bildplatzhalter 11"/>
          <p:cNvSpPr>
            <a:spLocks noGrp="1"/>
          </p:cNvSpPr>
          <p:nvPr>
            <p:ph type="pic" sz="quarter" idx="10"/>
          </p:nvPr>
        </p:nvSpPr>
        <p:spPr>
          <a:xfrm>
            <a:off x="900113" y="3068638"/>
            <a:ext cx="1322387" cy="1224458"/>
          </a:xfrm>
          <a:prstGeom prst="rect">
            <a:avLst/>
          </a:prstGeom>
        </p:spPr>
        <p:txBody>
          <a:bodyPr/>
          <a:lstStyle>
            <a:lvl1pPr marL="0" indent="0">
              <a:buNone/>
              <a:defRPr sz="800"/>
            </a:lvl1pPr>
          </a:lstStyle>
          <a:p>
            <a:pPr lvl="0"/>
            <a:endParaRPr lang="de-DE" noProof="0" dirty="0"/>
          </a:p>
        </p:txBody>
      </p:sp>
      <p:sp>
        <p:nvSpPr>
          <p:cNvPr id="21" name="Bildplatzhalter 11"/>
          <p:cNvSpPr>
            <a:spLocks noGrp="1"/>
          </p:cNvSpPr>
          <p:nvPr>
            <p:ph type="pic" sz="quarter" idx="11"/>
          </p:nvPr>
        </p:nvSpPr>
        <p:spPr>
          <a:xfrm>
            <a:off x="4815128" y="3068638"/>
            <a:ext cx="1322387" cy="1224458"/>
          </a:xfrm>
          <a:prstGeom prst="rect">
            <a:avLst/>
          </a:prstGeom>
        </p:spPr>
        <p:txBody>
          <a:bodyPr/>
          <a:lstStyle>
            <a:lvl1pPr marL="0" indent="0">
              <a:buNone/>
              <a:defRPr sz="800"/>
            </a:lvl1pPr>
          </a:lstStyle>
          <a:p>
            <a:pPr lvl="0"/>
            <a:endParaRPr lang="de-DE" noProof="0" dirty="0"/>
          </a:p>
        </p:txBody>
      </p:sp>
      <p:sp>
        <p:nvSpPr>
          <p:cNvPr id="22" name="Bildplatzhalter 11"/>
          <p:cNvSpPr>
            <a:spLocks noGrp="1"/>
          </p:cNvSpPr>
          <p:nvPr>
            <p:ph type="pic" sz="quarter" idx="12"/>
          </p:nvPr>
        </p:nvSpPr>
        <p:spPr>
          <a:xfrm>
            <a:off x="900113" y="4664356"/>
            <a:ext cx="1322387" cy="1224458"/>
          </a:xfrm>
          <a:prstGeom prst="rect">
            <a:avLst/>
          </a:prstGeom>
        </p:spPr>
        <p:txBody>
          <a:bodyPr/>
          <a:lstStyle>
            <a:lvl1pPr marL="0" indent="0">
              <a:buNone/>
              <a:defRPr sz="800"/>
            </a:lvl1pPr>
          </a:lstStyle>
          <a:p>
            <a:pPr lvl="0"/>
            <a:endParaRPr lang="de-DE" noProof="0" dirty="0"/>
          </a:p>
        </p:txBody>
      </p:sp>
      <p:sp>
        <p:nvSpPr>
          <p:cNvPr id="24" name="Bildplatzhalter 11"/>
          <p:cNvSpPr>
            <a:spLocks noGrp="1"/>
          </p:cNvSpPr>
          <p:nvPr>
            <p:ph type="pic" sz="quarter" idx="13"/>
          </p:nvPr>
        </p:nvSpPr>
        <p:spPr>
          <a:xfrm>
            <a:off x="4815128" y="4664356"/>
            <a:ext cx="1322387" cy="1224458"/>
          </a:xfrm>
          <a:prstGeom prst="rect">
            <a:avLst/>
          </a:prstGeom>
        </p:spPr>
        <p:txBody>
          <a:bodyPr/>
          <a:lstStyle>
            <a:lvl1pPr marL="0" indent="0">
              <a:buNone/>
              <a:defRPr sz="800"/>
            </a:lvl1pPr>
          </a:lstStyle>
          <a:p>
            <a:pPr lvl="0"/>
            <a:endParaRPr lang="de-DE" noProof="0" dirty="0"/>
          </a:p>
        </p:txBody>
      </p:sp>
      <p:sp>
        <p:nvSpPr>
          <p:cNvPr id="25" name="Textplatzhalter 24"/>
          <p:cNvSpPr>
            <a:spLocks noGrp="1"/>
          </p:cNvSpPr>
          <p:nvPr>
            <p:ph type="body" sz="quarter" idx="14"/>
          </p:nvPr>
        </p:nvSpPr>
        <p:spPr>
          <a:xfrm>
            <a:off x="2438400" y="3500438"/>
            <a:ext cx="1989138" cy="792162"/>
          </a:xfrm>
          <a:prstGeom prst="rect">
            <a:avLst/>
          </a:prstGeom>
        </p:spPr>
        <p:txBody>
          <a:bodyPr lIns="0" tIns="0" rIns="90000"/>
          <a:lstStyle>
            <a:lvl1pPr marL="0" indent="0">
              <a:buNone/>
              <a:defRPr sz="1800">
                <a:solidFill>
                  <a:srgbClr val="3E3E3D"/>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endParaRPr lang="de-DE" dirty="0"/>
          </a:p>
        </p:txBody>
      </p:sp>
      <p:sp>
        <p:nvSpPr>
          <p:cNvPr id="26" name="Textplatzhalter 24"/>
          <p:cNvSpPr>
            <a:spLocks noGrp="1"/>
          </p:cNvSpPr>
          <p:nvPr>
            <p:ph type="body" sz="quarter" idx="15"/>
          </p:nvPr>
        </p:nvSpPr>
        <p:spPr>
          <a:xfrm>
            <a:off x="6355169" y="3500438"/>
            <a:ext cx="1989138" cy="792162"/>
          </a:xfrm>
          <a:prstGeom prst="rect">
            <a:avLst/>
          </a:prstGeom>
        </p:spPr>
        <p:txBody>
          <a:bodyPr lIns="0" tIns="0" rIns="90000"/>
          <a:lstStyle>
            <a:lvl1pPr marL="0" indent="0">
              <a:buNone/>
              <a:defRPr sz="1800">
                <a:solidFill>
                  <a:srgbClr val="3E3E3D"/>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endParaRPr lang="de-DE" dirty="0"/>
          </a:p>
        </p:txBody>
      </p:sp>
      <p:sp>
        <p:nvSpPr>
          <p:cNvPr id="27" name="Textplatzhalter 24"/>
          <p:cNvSpPr>
            <a:spLocks noGrp="1"/>
          </p:cNvSpPr>
          <p:nvPr>
            <p:ph type="body" sz="quarter" idx="16"/>
          </p:nvPr>
        </p:nvSpPr>
        <p:spPr>
          <a:xfrm>
            <a:off x="2438400" y="5091859"/>
            <a:ext cx="1989138" cy="792162"/>
          </a:xfrm>
          <a:prstGeom prst="rect">
            <a:avLst/>
          </a:prstGeom>
        </p:spPr>
        <p:txBody>
          <a:bodyPr lIns="0" tIns="0" rIns="90000"/>
          <a:lstStyle>
            <a:lvl1pPr marL="0" indent="0">
              <a:buNone/>
              <a:defRPr sz="1800">
                <a:solidFill>
                  <a:srgbClr val="3E3E3D"/>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endParaRPr lang="de-DE" dirty="0"/>
          </a:p>
        </p:txBody>
      </p:sp>
      <p:sp>
        <p:nvSpPr>
          <p:cNvPr id="28" name="Textplatzhalter 24"/>
          <p:cNvSpPr>
            <a:spLocks noGrp="1"/>
          </p:cNvSpPr>
          <p:nvPr>
            <p:ph type="body" sz="quarter" idx="17"/>
          </p:nvPr>
        </p:nvSpPr>
        <p:spPr>
          <a:xfrm>
            <a:off x="6355169" y="5091859"/>
            <a:ext cx="1989138" cy="792162"/>
          </a:xfrm>
          <a:prstGeom prst="rect">
            <a:avLst/>
          </a:prstGeom>
        </p:spPr>
        <p:txBody>
          <a:bodyPr lIns="0" tIns="0" rIns="90000"/>
          <a:lstStyle>
            <a:lvl1pPr marL="0" indent="0">
              <a:buNone/>
              <a:defRPr sz="1800">
                <a:solidFill>
                  <a:srgbClr val="3E3E3D"/>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endParaRPr lang="de-DE" dirty="0"/>
          </a:p>
        </p:txBody>
      </p:sp>
    </p:spTree>
    <p:extLst>
      <p:ext uri="{BB962C8B-B14F-4D97-AF65-F5344CB8AC3E}">
        <p14:creationId xmlns:p14="http://schemas.microsoft.com/office/powerpoint/2010/main" val="18479848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K:KK_Aufgaben_des_SKKK_Textchart">
    <p:spTree>
      <p:nvGrpSpPr>
        <p:cNvPr id="1" name=""/>
        <p:cNvGrpSpPr/>
        <p:nvPr/>
      </p:nvGrpSpPr>
      <p:grpSpPr>
        <a:xfrm>
          <a:off x="0" y="0"/>
          <a:ext cx="0" cy="0"/>
          <a:chOff x="0" y="0"/>
          <a:chExt cx="0" cy="0"/>
        </a:xfrm>
      </p:grpSpPr>
      <p:sp>
        <p:nvSpPr>
          <p:cNvPr id="18" name="Rechteck 17"/>
          <p:cNvSpPr/>
          <p:nvPr userDrawn="1"/>
        </p:nvSpPr>
        <p:spPr>
          <a:xfrm>
            <a:off x="1023938" y="4697413"/>
            <a:ext cx="3548062" cy="1209675"/>
          </a:xfrm>
          <a:prstGeom prst="rect">
            <a:avLst/>
          </a:prstGeom>
          <a:solidFill>
            <a:schemeClr val="bg1"/>
          </a:solidFill>
          <a:ln>
            <a:solidFill>
              <a:srgbClr val="006B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19" name="Rechteck 18"/>
          <p:cNvSpPr/>
          <p:nvPr userDrawn="1"/>
        </p:nvSpPr>
        <p:spPr>
          <a:xfrm>
            <a:off x="4935538" y="4697413"/>
            <a:ext cx="3549650" cy="1209675"/>
          </a:xfrm>
          <a:prstGeom prst="rect">
            <a:avLst/>
          </a:prstGeom>
          <a:solidFill>
            <a:schemeClr val="bg1"/>
          </a:solidFill>
          <a:ln>
            <a:solidFill>
              <a:srgbClr val="006B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20" name="Rechteck 19"/>
          <p:cNvSpPr/>
          <p:nvPr userDrawn="1"/>
        </p:nvSpPr>
        <p:spPr>
          <a:xfrm>
            <a:off x="1023938" y="2733675"/>
            <a:ext cx="3548062" cy="1209675"/>
          </a:xfrm>
          <a:prstGeom prst="rect">
            <a:avLst/>
          </a:prstGeom>
          <a:solidFill>
            <a:schemeClr val="bg1"/>
          </a:solidFill>
          <a:ln>
            <a:solidFill>
              <a:srgbClr val="006B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21" name="Rechteck 20"/>
          <p:cNvSpPr/>
          <p:nvPr userDrawn="1"/>
        </p:nvSpPr>
        <p:spPr>
          <a:xfrm>
            <a:off x="4935538" y="2733675"/>
            <a:ext cx="3549650" cy="1209675"/>
          </a:xfrm>
          <a:prstGeom prst="rect">
            <a:avLst/>
          </a:prstGeom>
          <a:solidFill>
            <a:schemeClr val="bg1"/>
          </a:solidFill>
          <a:ln>
            <a:solidFill>
              <a:srgbClr val="006B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22" name="Textfeld 11"/>
          <p:cNvSpPr txBox="1">
            <a:spLocks noChangeArrowheads="1"/>
          </p:cNvSpPr>
          <p:nvPr userDrawn="1"/>
        </p:nvSpPr>
        <p:spPr bwMode="auto">
          <a:xfrm>
            <a:off x="649288" y="1633538"/>
            <a:ext cx="5705475"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de-DE" altLang="de-DE" sz="2000" b="1">
                <a:latin typeface="Arial" panose="020B0604020202020204" pitchFamily="34" charset="0"/>
                <a:cs typeface="Arial" panose="020B0604020202020204" pitchFamily="34" charset="0"/>
              </a:rPr>
              <a:t>Information &amp; Beratung zum Klimaschutz </a:t>
            </a:r>
          </a:p>
        </p:txBody>
      </p:sp>
      <p:sp>
        <p:nvSpPr>
          <p:cNvPr id="23" name="Textfeld 12"/>
          <p:cNvSpPr txBox="1">
            <a:spLocks noChangeArrowheads="1"/>
          </p:cNvSpPr>
          <p:nvPr userDrawn="1"/>
        </p:nvSpPr>
        <p:spPr bwMode="auto">
          <a:xfrm>
            <a:off x="649288" y="433388"/>
            <a:ext cx="5705475"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de-DE" altLang="de-DE" sz="2800">
                <a:solidFill>
                  <a:srgbClr val="006B8F"/>
                </a:solidFill>
                <a:latin typeface="Arial" panose="020B0604020202020204" pitchFamily="34" charset="0"/>
                <a:cs typeface="Arial" panose="020B0604020202020204" pitchFamily="34" charset="0"/>
              </a:rPr>
              <a:t>Aufgaben des SK:KK </a:t>
            </a:r>
          </a:p>
        </p:txBody>
      </p:sp>
      <p:sp>
        <p:nvSpPr>
          <p:cNvPr id="10" name="Bildplatzhalter 11"/>
          <p:cNvSpPr>
            <a:spLocks noGrp="1"/>
          </p:cNvSpPr>
          <p:nvPr>
            <p:ph type="pic" sz="quarter" idx="11"/>
          </p:nvPr>
        </p:nvSpPr>
        <p:spPr>
          <a:xfrm>
            <a:off x="900113" y="2531875"/>
            <a:ext cx="1322387" cy="1224458"/>
          </a:xfrm>
          <a:prstGeom prst="rect">
            <a:avLst/>
          </a:prstGeom>
        </p:spPr>
        <p:txBody>
          <a:bodyPr/>
          <a:lstStyle>
            <a:lvl1pPr marL="0" indent="0">
              <a:buNone/>
              <a:defRPr sz="800"/>
            </a:lvl1pPr>
          </a:lstStyle>
          <a:p>
            <a:pPr lvl="0"/>
            <a:endParaRPr lang="de-DE" noProof="0" dirty="0"/>
          </a:p>
        </p:txBody>
      </p:sp>
      <p:sp>
        <p:nvSpPr>
          <p:cNvPr id="11" name="Bildplatzhalter 11"/>
          <p:cNvSpPr>
            <a:spLocks noGrp="1"/>
          </p:cNvSpPr>
          <p:nvPr>
            <p:ph type="pic" sz="quarter" idx="12"/>
          </p:nvPr>
        </p:nvSpPr>
        <p:spPr>
          <a:xfrm>
            <a:off x="4815128" y="2531875"/>
            <a:ext cx="1322387" cy="1224458"/>
          </a:xfrm>
          <a:prstGeom prst="rect">
            <a:avLst/>
          </a:prstGeom>
        </p:spPr>
        <p:txBody>
          <a:bodyPr/>
          <a:lstStyle>
            <a:lvl1pPr marL="0" indent="0">
              <a:buNone/>
              <a:defRPr sz="800"/>
            </a:lvl1pPr>
          </a:lstStyle>
          <a:p>
            <a:pPr lvl="0"/>
            <a:endParaRPr lang="de-DE" noProof="0" dirty="0"/>
          </a:p>
        </p:txBody>
      </p:sp>
      <p:sp>
        <p:nvSpPr>
          <p:cNvPr id="12" name="Bildplatzhalter 11"/>
          <p:cNvSpPr>
            <a:spLocks noGrp="1"/>
          </p:cNvSpPr>
          <p:nvPr>
            <p:ph type="pic" sz="quarter" idx="13"/>
          </p:nvPr>
        </p:nvSpPr>
        <p:spPr>
          <a:xfrm>
            <a:off x="900113" y="4492445"/>
            <a:ext cx="1322387" cy="1224458"/>
          </a:xfrm>
          <a:prstGeom prst="rect">
            <a:avLst/>
          </a:prstGeom>
        </p:spPr>
        <p:txBody>
          <a:bodyPr/>
          <a:lstStyle>
            <a:lvl1pPr marL="0" indent="0">
              <a:buNone/>
              <a:defRPr sz="800"/>
            </a:lvl1pPr>
          </a:lstStyle>
          <a:p>
            <a:pPr lvl="0"/>
            <a:endParaRPr lang="de-DE" noProof="0" dirty="0"/>
          </a:p>
        </p:txBody>
      </p:sp>
      <p:sp>
        <p:nvSpPr>
          <p:cNvPr id="13" name="Bildplatzhalter 11"/>
          <p:cNvSpPr>
            <a:spLocks noGrp="1"/>
          </p:cNvSpPr>
          <p:nvPr>
            <p:ph type="pic" sz="quarter" idx="14"/>
          </p:nvPr>
        </p:nvSpPr>
        <p:spPr>
          <a:xfrm>
            <a:off x="4815128" y="4492445"/>
            <a:ext cx="1322387" cy="1224458"/>
          </a:xfrm>
          <a:prstGeom prst="rect">
            <a:avLst/>
          </a:prstGeom>
        </p:spPr>
        <p:txBody>
          <a:bodyPr/>
          <a:lstStyle>
            <a:lvl1pPr marL="0" indent="0">
              <a:buNone/>
              <a:defRPr sz="800"/>
            </a:lvl1pPr>
          </a:lstStyle>
          <a:p>
            <a:pPr lvl="0"/>
            <a:endParaRPr lang="de-DE" noProof="0" dirty="0"/>
          </a:p>
        </p:txBody>
      </p:sp>
      <p:sp>
        <p:nvSpPr>
          <p:cNvPr id="14" name="Textplatzhalter 24"/>
          <p:cNvSpPr>
            <a:spLocks noGrp="1"/>
          </p:cNvSpPr>
          <p:nvPr>
            <p:ph type="body" sz="quarter" idx="15"/>
          </p:nvPr>
        </p:nvSpPr>
        <p:spPr>
          <a:xfrm>
            <a:off x="2438400" y="2963675"/>
            <a:ext cx="1989138" cy="792162"/>
          </a:xfrm>
          <a:prstGeom prst="rect">
            <a:avLst/>
          </a:prstGeom>
        </p:spPr>
        <p:txBody>
          <a:bodyPr lIns="0" tIns="0" rIns="90000"/>
          <a:lstStyle>
            <a:lvl1pPr marL="0" indent="0">
              <a:buNone/>
              <a:defRPr sz="1800">
                <a:solidFill>
                  <a:srgbClr val="3E3E3D"/>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endParaRPr lang="de-DE" dirty="0"/>
          </a:p>
        </p:txBody>
      </p:sp>
      <p:sp>
        <p:nvSpPr>
          <p:cNvPr id="15" name="Textplatzhalter 24"/>
          <p:cNvSpPr>
            <a:spLocks noGrp="1"/>
          </p:cNvSpPr>
          <p:nvPr>
            <p:ph type="body" sz="quarter" idx="16"/>
          </p:nvPr>
        </p:nvSpPr>
        <p:spPr>
          <a:xfrm>
            <a:off x="6355169" y="2963675"/>
            <a:ext cx="1989138" cy="792162"/>
          </a:xfrm>
          <a:prstGeom prst="rect">
            <a:avLst/>
          </a:prstGeom>
        </p:spPr>
        <p:txBody>
          <a:bodyPr lIns="0" tIns="0" rIns="90000"/>
          <a:lstStyle>
            <a:lvl1pPr marL="0" indent="0">
              <a:buNone/>
              <a:defRPr sz="1800">
                <a:solidFill>
                  <a:srgbClr val="3E3E3D"/>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endParaRPr lang="de-DE" dirty="0"/>
          </a:p>
        </p:txBody>
      </p:sp>
      <p:sp>
        <p:nvSpPr>
          <p:cNvPr id="16" name="Textplatzhalter 24"/>
          <p:cNvSpPr>
            <a:spLocks noGrp="1"/>
          </p:cNvSpPr>
          <p:nvPr>
            <p:ph type="body" sz="quarter" idx="17"/>
          </p:nvPr>
        </p:nvSpPr>
        <p:spPr>
          <a:xfrm>
            <a:off x="2438400" y="4919948"/>
            <a:ext cx="1989138" cy="792162"/>
          </a:xfrm>
          <a:prstGeom prst="rect">
            <a:avLst/>
          </a:prstGeom>
        </p:spPr>
        <p:txBody>
          <a:bodyPr lIns="0" tIns="0" rIns="90000"/>
          <a:lstStyle>
            <a:lvl1pPr marL="0" indent="0">
              <a:buNone/>
              <a:defRPr sz="1800">
                <a:solidFill>
                  <a:srgbClr val="3E3E3D"/>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endParaRPr lang="de-DE" dirty="0"/>
          </a:p>
        </p:txBody>
      </p:sp>
      <p:sp>
        <p:nvSpPr>
          <p:cNvPr id="17" name="Textplatzhalter 24"/>
          <p:cNvSpPr>
            <a:spLocks noGrp="1"/>
          </p:cNvSpPr>
          <p:nvPr>
            <p:ph type="body" sz="quarter" idx="18"/>
          </p:nvPr>
        </p:nvSpPr>
        <p:spPr>
          <a:xfrm>
            <a:off x="6355169" y="4919948"/>
            <a:ext cx="1989138" cy="792162"/>
          </a:xfrm>
          <a:prstGeom prst="rect">
            <a:avLst/>
          </a:prstGeom>
        </p:spPr>
        <p:txBody>
          <a:bodyPr lIns="0" tIns="0" rIns="90000"/>
          <a:lstStyle>
            <a:lvl1pPr marL="0" indent="0">
              <a:buNone/>
              <a:defRPr sz="1800">
                <a:solidFill>
                  <a:srgbClr val="3E3E3D"/>
                </a:solidFill>
              </a:defRPr>
            </a:lvl1pPr>
            <a:lvl2pPr marL="457200" indent="0">
              <a:buNone/>
              <a:defRPr sz="1800"/>
            </a:lvl2pPr>
            <a:lvl3pPr marL="914400" indent="0">
              <a:buNone/>
              <a:defRPr sz="1800"/>
            </a:lvl3pPr>
            <a:lvl4pPr marL="1371600" indent="0">
              <a:buNone/>
              <a:defRPr sz="1800"/>
            </a:lvl4pPr>
            <a:lvl5pPr marL="1828800" indent="0">
              <a:buNone/>
              <a:defRPr sz="1800"/>
            </a:lvl5pPr>
          </a:lstStyle>
          <a:p>
            <a:pPr lvl="0"/>
            <a:endParaRPr lang="de-DE" dirty="0"/>
          </a:p>
        </p:txBody>
      </p:sp>
    </p:spTree>
    <p:extLst>
      <p:ext uri="{BB962C8B-B14F-4D97-AF65-F5344CB8AC3E}">
        <p14:creationId xmlns:p14="http://schemas.microsoft.com/office/powerpoint/2010/main" val="1877369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K:KK_Textchart">
    <p:spTree>
      <p:nvGrpSpPr>
        <p:cNvPr id="1" name=""/>
        <p:cNvGrpSpPr/>
        <p:nvPr/>
      </p:nvGrpSpPr>
      <p:grpSpPr>
        <a:xfrm>
          <a:off x="0" y="0"/>
          <a:ext cx="0" cy="0"/>
          <a:chOff x="0" y="0"/>
          <a:chExt cx="0" cy="0"/>
        </a:xfrm>
      </p:grpSpPr>
      <p:sp>
        <p:nvSpPr>
          <p:cNvPr id="3" name="Titel 2"/>
          <p:cNvSpPr>
            <a:spLocks noGrp="1"/>
          </p:cNvSpPr>
          <p:nvPr>
            <p:ph type="title"/>
          </p:nvPr>
        </p:nvSpPr>
        <p:spPr>
          <a:xfrm>
            <a:off x="649288" y="433388"/>
            <a:ext cx="6073775" cy="897856"/>
          </a:xfrm>
          <a:prstGeom prst="rect">
            <a:avLst/>
          </a:prstGeom>
        </p:spPr>
        <p:txBody>
          <a:bodyPr lIns="0" tIns="0"/>
          <a:lstStyle>
            <a:lvl1pPr>
              <a:lnSpc>
                <a:spcPts val="3560"/>
              </a:lnSpc>
              <a:defRPr sz="2800" b="0" baseline="0">
                <a:solidFill>
                  <a:srgbClr val="006B8F"/>
                </a:solidFill>
              </a:defRPr>
            </a:lvl1pPr>
          </a:lstStyle>
          <a:p>
            <a:r>
              <a:rPr lang="de-DE"/>
              <a:t>Titelmasterformat durch Klicken bearbeiten</a:t>
            </a:r>
            <a:endParaRPr lang="de-DE" dirty="0"/>
          </a:p>
        </p:txBody>
      </p:sp>
      <p:sp>
        <p:nvSpPr>
          <p:cNvPr id="7" name="Textplatzhalter 6"/>
          <p:cNvSpPr>
            <a:spLocks noGrp="1"/>
          </p:cNvSpPr>
          <p:nvPr>
            <p:ph type="body" sz="quarter" idx="10"/>
          </p:nvPr>
        </p:nvSpPr>
        <p:spPr>
          <a:xfrm>
            <a:off x="649287" y="1628775"/>
            <a:ext cx="7845425" cy="367515"/>
          </a:xfrm>
          <a:prstGeom prst="rect">
            <a:avLst/>
          </a:prstGeom>
        </p:spPr>
        <p:txBody>
          <a:bodyPr lIns="0" tIns="0"/>
          <a:lstStyle>
            <a:lvl1pPr marL="0" indent="0">
              <a:buNone/>
              <a:defRPr sz="2000" b="1" baseline="0">
                <a:solidFill>
                  <a:schemeClr val="tx1"/>
                </a:solidFill>
              </a:defRPr>
            </a:lvl1pPr>
          </a:lstStyle>
          <a:p>
            <a:pPr lvl="0"/>
            <a:r>
              <a:rPr lang="de-DE"/>
              <a:t>Formatvorlagen des Textmasters bearbeiten</a:t>
            </a:r>
          </a:p>
        </p:txBody>
      </p:sp>
      <p:sp>
        <p:nvSpPr>
          <p:cNvPr id="20" name="Textplatzhalter 19"/>
          <p:cNvSpPr>
            <a:spLocks noGrp="1"/>
          </p:cNvSpPr>
          <p:nvPr>
            <p:ph type="body" sz="quarter" idx="11"/>
          </p:nvPr>
        </p:nvSpPr>
        <p:spPr>
          <a:xfrm>
            <a:off x="649287" y="2132856"/>
            <a:ext cx="7845425" cy="3959969"/>
          </a:xfrm>
          <a:prstGeom prst="rect">
            <a:avLst/>
          </a:prstGeom>
        </p:spPr>
        <p:txBody>
          <a:bodyPr lIns="0" tIns="0" rIns="90000"/>
          <a:lstStyle>
            <a:lvl1pPr marL="0" indent="0">
              <a:lnSpc>
                <a:spcPts val="2800"/>
              </a:lnSpc>
              <a:buNone/>
              <a:defRPr sz="2000"/>
            </a:lvl1pPr>
          </a:lstStyle>
          <a:p>
            <a:pPr lvl="0"/>
            <a:r>
              <a:rPr lang="de-DE"/>
              <a:t>Formatvorlagen des Textmasters bearbeiten</a:t>
            </a:r>
          </a:p>
        </p:txBody>
      </p:sp>
    </p:spTree>
    <p:extLst>
      <p:ext uri="{BB962C8B-B14F-4D97-AF65-F5344CB8AC3E}">
        <p14:creationId xmlns:p14="http://schemas.microsoft.com/office/powerpoint/2010/main" val="4098904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K:KK_Textchart_ohne_Sub">
    <p:spTree>
      <p:nvGrpSpPr>
        <p:cNvPr id="1" name=""/>
        <p:cNvGrpSpPr/>
        <p:nvPr/>
      </p:nvGrpSpPr>
      <p:grpSpPr>
        <a:xfrm>
          <a:off x="0" y="0"/>
          <a:ext cx="0" cy="0"/>
          <a:chOff x="0" y="0"/>
          <a:chExt cx="0" cy="0"/>
        </a:xfrm>
      </p:grpSpPr>
      <p:sp>
        <p:nvSpPr>
          <p:cNvPr id="4" name="Textfeld 6"/>
          <p:cNvSpPr txBox="1">
            <a:spLocks noChangeArrowheads="1"/>
          </p:cNvSpPr>
          <p:nvPr userDrawn="1"/>
        </p:nvSpPr>
        <p:spPr bwMode="auto">
          <a:xfrm>
            <a:off x="-8647113" y="-25400"/>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de-DE" altLang="de-DE"/>
          </a:p>
        </p:txBody>
      </p:sp>
      <p:sp>
        <p:nvSpPr>
          <p:cNvPr id="3" name="Titel 2"/>
          <p:cNvSpPr>
            <a:spLocks noGrp="1"/>
          </p:cNvSpPr>
          <p:nvPr>
            <p:ph type="title"/>
          </p:nvPr>
        </p:nvSpPr>
        <p:spPr>
          <a:xfrm>
            <a:off x="649288" y="433388"/>
            <a:ext cx="6073775" cy="897856"/>
          </a:xfrm>
          <a:prstGeom prst="rect">
            <a:avLst/>
          </a:prstGeom>
        </p:spPr>
        <p:txBody>
          <a:bodyPr lIns="0" tIns="0"/>
          <a:lstStyle>
            <a:lvl1pPr>
              <a:lnSpc>
                <a:spcPts val="3560"/>
              </a:lnSpc>
              <a:defRPr sz="2800" b="0" baseline="0">
                <a:solidFill>
                  <a:srgbClr val="006B8F"/>
                </a:solidFill>
              </a:defRPr>
            </a:lvl1pPr>
          </a:lstStyle>
          <a:p>
            <a:r>
              <a:rPr lang="de-DE"/>
              <a:t>Titelmasterformat durch Klicken bearbeiten</a:t>
            </a:r>
            <a:endParaRPr lang="de-DE" dirty="0"/>
          </a:p>
        </p:txBody>
      </p:sp>
      <p:sp>
        <p:nvSpPr>
          <p:cNvPr id="20" name="Textplatzhalter 19"/>
          <p:cNvSpPr>
            <a:spLocks noGrp="1"/>
          </p:cNvSpPr>
          <p:nvPr>
            <p:ph type="body" sz="quarter" idx="11"/>
          </p:nvPr>
        </p:nvSpPr>
        <p:spPr>
          <a:xfrm>
            <a:off x="649287" y="1628776"/>
            <a:ext cx="7845425" cy="4464050"/>
          </a:xfrm>
          <a:prstGeom prst="rect">
            <a:avLst/>
          </a:prstGeom>
        </p:spPr>
        <p:txBody>
          <a:bodyPr lIns="0" tIns="0" rIns="90000"/>
          <a:lstStyle>
            <a:lvl1pPr marL="0" indent="0">
              <a:lnSpc>
                <a:spcPts val="2800"/>
              </a:lnSpc>
              <a:buNone/>
              <a:defRPr sz="2000"/>
            </a:lvl1pPr>
          </a:lstStyle>
          <a:p>
            <a:pPr lvl="0"/>
            <a:r>
              <a:rPr lang="de-DE"/>
              <a:t>Formatvorlagen des Textmasters bearbeiten</a:t>
            </a:r>
          </a:p>
        </p:txBody>
      </p:sp>
    </p:spTree>
    <p:extLst>
      <p:ext uri="{BB962C8B-B14F-4D97-AF65-F5344CB8AC3E}">
        <p14:creationId xmlns:p14="http://schemas.microsoft.com/office/powerpoint/2010/main" val="34706294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K:KK_Tabelle_Gross">
    <p:spTree>
      <p:nvGrpSpPr>
        <p:cNvPr id="1" name=""/>
        <p:cNvGrpSpPr/>
        <p:nvPr/>
      </p:nvGrpSpPr>
      <p:grpSpPr>
        <a:xfrm>
          <a:off x="0" y="0"/>
          <a:ext cx="0" cy="0"/>
          <a:chOff x="0" y="0"/>
          <a:chExt cx="0" cy="0"/>
        </a:xfrm>
      </p:grpSpPr>
      <p:sp>
        <p:nvSpPr>
          <p:cNvPr id="6" name="Textfeld 6"/>
          <p:cNvSpPr txBox="1">
            <a:spLocks noChangeArrowheads="1"/>
          </p:cNvSpPr>
          <p:nvPr userDrawn="1"/>
        </p:nvSpPr>
        <p:spPr bwMode="auto">
          <a:xfrm>
            <a:off x="-8647113" y="-25400"/>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de-DE" altLang="de-DE"/>
          </a:p>
        </p:txBody>
      </p:sp>
      <p:graphicFrame>
        <p:nvGraphicFramePr>
          <p:cNvPr id="7" name="Tabelle 6"/>
          <p:cNvGraphicFramePr>
            <a:graphicFrameLocks noGrp="1"/>
          </p:cNvGraphicFramePr>
          <p:nvPr/>
        </p:nvGraphicFramePr>
        <p:xfrm>
          <a:off x="655638" y="2133600"/>
          <a:ext cx="7839075" cy="3959225"/>
        </p:xfrm>
        <a:graphic>
          <a:graphicData uri="http://schemas.openxmlformats.org/drawingml/2006/table">
            <a:tbl>
              <a:tblPr firstRow="1" bandRow="1">
                <a:tableStyleId>{5C22544A-7EE6-4342-B048-85BDC9FD1C3A}</a:tableStyleId>
              </a:tblPr>
              <a:tblGrid>
                <a:gridCol w="2613025">
                  <a:extLst>
                    <a:ext uri="{9D8B030D-6E8A-4147-A177-3AD203B41FA5}">
                      <a16:colId xmlns:a16="http://schemas.microsoft.com/office/drawing/2014/main" val="20000"/>
                    </a:ext>
                  </a:extLst>
                </a:gridCol>
                <a:gridCol w="2613025">
                  <a:extLst>
                    <a:ext uri="{9D8B030D-6E8A-4147-A177-3AD203B41FA5}">
                      <a16:colId xmlns:a16="http://schemas.microsoft.com/office/drawing/2014/main" val="20001"/>
                    </a:ext>
                  </a:extLst>
                </a:gridCol>
                <a:gridCol w="2613025">
                  <a:extLst>
                    <a:ext uri="{9D8B030D-6E8A-4147-A177-3AD203B41FA5}">
                      <a16:colId xmlns:a16="http://schemas.microsoft.com/office/drawing/2014/main" val="20002"/>
                    </a:ext>
                  </a:extLst>
                </a:gridCol>
              </a:tblGrid>
              <a:tr h="494903">
                <a:tc>
                  <a:txBody>
                    <a:bodyPr/>
                    <a:lstStyle/>
                    <a:p>
                      <a:endParaRPr lang="de-DE" sz="1400" b="1" i="0" spc="0" dirty="0">
                        <a:ln>
                          <a:noFill/>
                        </a:ln>
                        <a:solidFill>
                          <a:srgbClr val="3E3E3D"/>
                        </a:solidFill>
                        <a:latin typeface="Arial" charset="0"/>
                        <a:ea typeface="Arial" charset="0"/>
                        <a:cs typeface="Arial" charset="0"/>
                      </a:endParaRPr>
                    </a:p>
                  </a:txBody>
                  <a:tcPr marL="89992" marR="53995" marT="18000" marB="18000">
                    <a:lnL w="28575" cap="flat" cmpd="sng" algn="ctr">
                      <a:solidFill>
                        <a:srgbClr val="FFF147"/>
                      </a:solidFill>
                      <a:prstDash val="solid"/>
                      <a:round/>
                      <a:headEnd type="none" w="med" len="med"/>
                      <a:tailEnd type="none" w="med" len="med"/>
                    </a:lnL>
                    <a:lnR w="19050" cap="flat" cmpd="sng" algn="ctr">
                      <a:solidFill>
                        <a:srgbClr val="FFF147"/>
                      </a:solidFill>
                      <a:prstDash val="solid"/>
                      <a:round/>
                      <a:headEnd type="none" w="med" len="med"/>
                      <a:tailEnd type="none" w="med" len="med"/>
                    </a:lnR>
                    <a:lnT w="28575" cap="flat" cmpd="sng" algn="ctr">
                      <a:solidFill>
                        <a:srgbClr val="FFF14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p>
                      <a:endParaRPr lang="de-DE" sz="1400" b="1" i="0" dirty="0">
                        <a:ln>
                          <a:noFill/>
                        </a:ln>
                        <a:solidFill>
                          <a:srgbClr val="3E3E3D"/>
                        </a:solidFill>
                        <a:latin typeface="Arial" charset="0"/>
                        <a:ea typeface="Arial" charset="0"/>
                        <a:cs typeface="Arial" charset="0"/>
                      </a:endParaRPr>
                    </a:p>
                  </a:txBody>
                  <a:tcPr marL="89992" marR="53995" marT="18000" marB="18000">
                    <a:lnL w="19050" cap="flat" cmpd="sng" algn="ctr">
                      <a:solidFill>
                        <a:srgbClr val="FFF147"/>
                      </a:solidFill>
                      <a:prstDash val="solid"/>
                      <a:round/>
                      <a:headEnd type="none" w="med" len="med"/>
                      <a:tailEnd type="none" w="med" len="med"/>
                    </a:lnL>
                    <a:lnR w="19050" cap="flat" cmpd="sng" algn="ctr">
                      <a:solidFill>
                        <a:srgbClr val="FFF147"/>
                      </a:solidFill>
                      <a:prstDash val="solid"/>
                      <a:round/>
                      <a:headEnd type="none" w="med" len="med"/>
                      <a:tailEnd type="none" w="med" len="med"/>
                    </a:lnR>
                    <a:lnT w="28575" cap="flat" cmpd="sng" algn="ctr">
                      <a:solidFill>
                        <a:srgbClr val="FFF14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p>
                      <a:endParaRPr lang="de-DE" sz="1400" b="1" i="0" dirty="0">
                        <a:ln>
                          <a:noFill/>
                        </a:ln>
                        <a:solidFill>
                          <a:srgbClr val="3E3E3D"/>
                        </a:solidFill>
                        <a:latin typeface="Arial" charset="0"/>
                        <a:ea typeface="Arial" charset="0"/>
                        <a:cs typeface="Arial" charset="0"/>
                      </a:endParaRPr>
                    </a:p>
                  </a:txBody>
                  <a:tcPr marL="89992" marR="53995" marT="18000" marB="18000">
                    <a:lnL w="19050" cap="flat" cmpd="sng" algn="ctr">
                      <a:solidFill>
                        <a:srgbClr val="FFF147"/>
                      </a:solidFill>
                      <a:prstDash val="solid"/>
                      <a:round/>
                      <a:headEnd type="none" w="med" len="med"/>
                      <a:tailEnd type="none" w="med" len="med"/>
                    </a:lnL>
                    <a:lnR w="28575" cap="flat" cmpd="sng" algn="ctr">
                      <a:solidFill>
                        <a:srgbClr val="FFF147"/>
                      </a:solidFill>
                      <a:prstDash val="solid"/>
                      <a:round/>
                      <a:headEnd type="none" w="med" len="med"/>
                      <a:tailEnd type="none" w="med" len="med"/>
                    </a:lnR>
                    <a:lnT w="28575" cap="flat" cmpd="sng" algn="ctr">
                      <a:solidFill>
                        <a:srgbClr val="FFF147"/>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BEBEB"/>
                    </a:solidFill>
                  </a:tcPr>
                </a:tc>
                <a:extLst>
                  <a:ext uri="{0D108BD9-81ED-4DB2-BD59-A6C34878D82A}">
                    <a16:rowId xmlns:a16="http://schemas.microsoft.com/office/drawing/2014/main" val="10000"/>
                  </a:ext>
                </a:extLst>
              </a:tr>
              <a:tr h="494903">
                <a:tc>
                  <a:txBody>
                    <a:bodyPr/>
                    <a:lstStyle/>
                    <a:p>
                      <a:endParaRPr lang="de-DE" sz="1400" b="1" i="0" dirty="0">
                        <a:ln>
                          <a:noFill/>
                        </a:ln>
                        <a:solidFill>
                          <a:srgbClr val="3E3E3D"/>
                        </a:solidFill>
                        <a:latin typeface="Arial" charset="0"/>
                        <a:ea typeface="Arial" charset="0"/>
                        <a:cs typeface="Arial" charset="0"/>
                      </a:endParaRPr>
                    </a:p>
                  </a:txBody>
                  <a:tcPr marL="89992" marR="53995" marT="18000" marB="18000">
                    <a:lnL w="28575" cap="flat" cmpd="sng" algn="ctr">
                      <a:solidFill>
                        <a:srgbClr val="FFF147"/>
                      </a:solidFill>
                      <a:prstDash val="solid"/>
                      <a:round/>
                      <a:headEnd type="none" w="med" len="med"/>
                      <a:tailEnd type="none" w="med" len="med"/>
                    </a:lnL>
                    <a:lnR w="19050" cap="flat" cmpd="sng" algn="ctr">
                      <a:solidFill>
                        <a:srgbClr val="FFF147"/>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sz="1400" b="1" i="0" dirty="0">
                        <a:ln>
                          <a:noFill/>
                        </a:ln>
                        <a:solidFill>
                          <a:srgbClr val="3E3E3D"/>
                        </a:solidFill>
                        <a:latin typeface="Arial" charset="0"/>
                        <a:ea typeface="Arial" charset="0"/>
                        <a:cs typeface="Arial" charset="0"/>
                      </a:endParaRPr>
                    </a:p>
                  </a:txBody>
                  <a:tcPr marL="89992" marR="53995" marT="18000" marB="18000">
                    <a:lnL w="19050" cap="flat" cmpd="sng" algn="ctr">
                      <a:solidFill>
                        <a:srgbClr val="FFF147"/>
                      </a:solidFill>
                      <a:prstDash val="solid"/>
                      <a:round/>
                      <a:headEnd type="none" w="med" len="med"/>
                      <a:tailEnd type="none" w="med" len="med"/>
                    </a:lnL>
                    <a:lnR w="19050" cap="flat" cmpd="sng" algn="ctr">
                      <a:solidFill>
                        <a:srgbClr val="FFF147"/>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sz="1400" b="1" i="0" dirty="0">
                        <a:ln>
                          <a:noFill/>
                        </a:ln>
                        <a:solidFill>
                          <a:srgbClr val="3E3E3D"/>
                        </a:solidFill>
                        <a:latin typeface="Arial" charset="0"/>
                        <a:ea typeface="Arial" charset="0"/>
                        <a:cs typeface="Arial" charset="0"/>
                      </a:endParaRPr>
                    </a:p>
                  </a:txBody>
                  <a:tcPr marL="89992" marR="53995" marT="18000" marB="18000">
                    <a:lnL w="19050" cap="flat" cmpd="sng" algn="ctr">
                      <a:solidFill>
                        <a:srgbClr val="FFF147"/>
                      </a:solidFill>
                      <a:prstDash val="solid"/>
                      <a:round/>
                      <a:headEnd type="none" w="med" len="med"/>
                      <a:tailEnd type="none" w="med" len="med"/>
                    </a:lnL>
                    <a:lnR w="28575" cap="flat" cmpd="sng" algn="ctr">
                      <a:solidFill>
                        <a:srgbClr val="FFF147"/>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494903">
                <a:tc>
                  <a:txBody>
                    <a:bodyPr/>
                    <a:lstStyle/>
                    <a:p>
                      <a:endParaRPr lang="de-DE" sz="1400" b="1" i="0" dirty="0">
                        <a:ln>
                          <a:noFill/>
                        </a:ln>
                        <a:solidFill>
                          <a:srgbClr val="3E3E3D"/>
                        </a:solidFill>
                        <a:latin typeface="Arial" charset="0"/>
                        <a:ea typeface="Arial" charset="0"/>
                        <a:cs typeface="Arial" charset="0"/>
                      </a:endParaRPr>
                    </a:p>
                  </a:txBody>
                  <a:tcPr marL="89992" marR="53995" marT="18000" marB="18000">
                    <a:lnL w="28575" cap="flat" cmpd="sng" algn="ctr">
                      <a:solidFill>
                        <a:srgbClr val="FFF147"/>
                      </a:solidFill>
                      <a:prstDash val="solid"/>
                      <a:round/>
                      <a:headEnd type="none" w="med" len="med"/>
                      <a:tailEnd type="none" w="med" len="med"/>
                    </a:lnL>
                    <a:lnR w="19050" cap="flat" cmpd="sng" algn="ctr">
                      <a:solidFill>
                        <a:srgbClr val="FFF147"/>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p>
                      <a:endParaRPr lang="de-DE" sz="1400" b="1" i="0" dirty="0">
                        <a:ln>
                          <a:noFill/>
                        </a:ln>
                        <a:solidFill>
                          <a:srgbClr val="3E3E3D"/>
                        </a:solidFill>
                        <a:latin typeface="Arial" charset="0"/>
                        <a:ea typeface="Arial" charset="0"/>
                        <a:cs typeface="Arial" charset="0"/>
                      </a:endParaRPr>
                    </a:p>
                  </a:txBody>
                  <a:tcPr marL="89992" marR="53995" marT="18000" marB="18000">
                    <a:lnL w="19050" cap="flat" cmpd="sng" algn="ctr">
                      <a:solidFill>
                        <a:srgbClr val="FFF147"/>
                      </a:solidFill>
                      <a:prstDash val="solid"/>
                      <a:round/>
                      <a:headEnd type="none" w="med" len="med"/>
                      <a:tailEnd type="none" w="med" len="med"/>
                    </a:lnL>
                    <a:lnR w="19050" cap="flat" cmpd="sng" algn="ctr">
                      <a:solidFill>
                        <a:srgbClr val="FFF147"/>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p>
                      <a:endParaRPr lang="de-DE" sz="1400" b="1" i="0" dirty="0">
                        <a:ln>
                          <a:noFill/>
                        </a:ln>
                        <a:solidFill>
                          <a:srgbClr val="3E3E3D"/>
                        </a:solidFill>
                        <a:latin typeface="Arial" charset="0"/>
                        <a:ea typeface="Arial" charset="0"/>
                        <a:cs typeface="Arial" charset="0"/>
                      </a:endParaRPr>
                    </a:p>
                  </a:txBody>
                  <a:tcPr marL="89992" marR="53995" marT="18000" marB="18000">
                    <a:lnL w="19050" cap="flat" cmpd="sng" algn="ctr">
                      <a:solidFill>
                        <a:srgbClr val="FFF147"/>
                      </a:solidFill>
                      <a:prstDash val="solid"/>
                      <a:round/>
                      <a:headEnd type="none" w="med" len="med"/>
                      <a:tailEnd type="none" w="med" len="med"/>
                    </a:lnL>
                    <a:lnR w="28575" cap="flat" cmpd="sng" algn="ctr">
                      <a:solidFill>
                        <a:srgbClr val="FFF147"/>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BEBEB"/>
                    </a:solidFill>
                  </a:tcPr>
                </a:tc>
                <a:extLst>
                  <a:ext uri="{0D108BD9-81ED-4DB2-BD59-A6C34878D82A}">
                    <a16:rowId xmlns:a16="http://schemas.microsoft.com/office/drawing/2014/main" val="10002"/>
                  </a:ext>
                </a:extLst>
              </a:tr>
              <a:tr h="494903">
                <a:tc>
                  <a:txBody>
                    <a:bodyPr/>
                    <a:lstStyle/>
                    <a:p>
                      <a:endParaRPr lang="de-DE" sz="1400" b="1" i="0" dirty="0">
                        <a:ln>
                          <a:noFill/>
                        </a:ln>
                        <a:solidFill>
                          <a:srgbClr val="3E3E3D"/>
                        </a:solidFill>
                        <a:latin typeface="Arial" charset="0"/>
                        <a:ea typeface="Arial" charset="0"/>
                        <a:cs typeface="Arial" charset="0"/>
                      </a:endParaRPr>
                    </a:p>
                  </a:txBody>
                  <a:tcPr marL="89992" marR="53995" marT="18000" marB="18000">
                    <a:lnL w="28575" cap="flat" cmpd="sng" algn="ctr">
                      <a:solidFill>
                        <a:srgbClr val="FFF147"/>
                      </a:solidFill>
                      <a:prstDash val="solid"/>
                      <a:round/>
                      <a:headEnd type="none" w="med" len="med"/>
                      <a:tailEnd type="none" w="med" len="med"/>
                    </a:lnL>
                    <a:lnR w="19050" cap="flat" cmpd="sng" algn="ctr">
                      <a:solidFill>
                        <a:srgbClr val="FFF147"/>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sz="1400" b="1" i="0" dirty="0">
                        <a:ln>
                          <a:noFill/>
                        </a:ln>
                        <a:solidFill>
                          <a:srgbClr val="3E3E3D"/>
                        </a:solidFill>
                        <a:latin typeface="Arial" charset="0"/>
                        <a:ea typeface="Arial" charset="0"/>
                        <a:cs typeface="Arial" charset="0"/>
                      </a:endParaRPr>
                    </a:p>
                  </a:txBody>
                  <a:tcPr marL="89992" marR="53995" marT="18000" marB="18000">
                    <a:lnL w="19050" cap="flat" cmpd="sng" algn="ctr">
                      <a:solidFill>
                        <a:srgbClr val="FFF147"/>
                      </a:solidFill>
                      <a:prstDash val="solid"/>
                      <a:round/>
                      <a:headEnd type="none" w="med" len="med"/>
                      <a:tailEnd type="none" w="med" len="med"/>
                    </a:lnL>
                    <a:lnR w="19050" cap="flat" cmpd="sng" algn="ctr">
                      <a:solidFill>
                        <a:srgbClr val="FFF147"/>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sz="1400" b="1" i="0" dirty="0">
                        <a:ln>
                          <a:noFill/>
                        </a:ln>
                        <a:solidFill>
                          <a:srgbClr val="3E3E3D"/>
                        </a:solidFill>
                        <a:latin typeface="Arial" charset="0"/>
                        <a:ea typeface="Arial" charset="0"/>
                        <a:cs typeface="Arial" charset="0"/>
                      </a:endParaRPr>
                    </a:p>
                  </a:txBody>
                  <a:tcPr marL="89992" marR="53995" marT="18000" marB="18000">
                    <a:lnL w="19050" cap="flat" cmpd="sng" algn="ctr">
                      <a:solidFill>
                        <a:srgbClr val="FFF147"/>
                      </a:solidFill>
                      <a:prstDash val="solid"/>
                      <a:round/>
                      <a:headEnd type="none" w="med" len="med"/>
                      <a:tailEnd type="none" w="med" len="med"/>
                    </a:lnL>
                    <a:lnR w="28575" cap="flat" cmpd="sng" algn="ctr">
                      <a:solidFill>
                        <a:srgbClr val="FFF147"/>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494903">
                <a:tc>
                  <a:txBody>
                    <a:bodyPr/>
                    <a:lstStyle/>
                    <a:p>
                      <a:endParaRPr lang="de-DE" sz="1400" b="1" i="0" dirty="0">
                        <a:ln>
                          <a:noFill/>
                        </a:ln>
                        <a:solidFill>
                          <a:srgbClr val="3E3E3D"/>
                        </a:solidFill>
                        <a:latin typeface="Arial" charset="0"/>
                        <a:ea typeface="Arial" charset="0"/>
                        <a:cs typeface="Arial" charset="0"/>
                      </a:endParaRPr>
                    </a:p>
                  </a:txBody>
                  <a:tcPr marL="89992" marR="53995" marT="18000" marB="18000">
                    <a:lnL w="28575" cap="flat" cmpd="sng" algn="ctr">
                      <a:solidFill>
                        <a:srgbClr val="FFF147"/>
                      </a:solidFill>
                      <a:prstDash val="solid"/>
                      <a:round/>
                      <a:headEnd type="none" w="med" len="med"/>
                      <a:tailEnd type="none" w="med" len="med"/>
                    </a:lnL>
                    <a:lnR w="19050" cap="flat" cmpd="sng" algn="ctr">
                      <a:solidFill>
                        <a:srgbClr val="FFF147"/>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p>
                      <a:endParaRPr lang="de-DE" sz="1400" b="1" i="0" dirty="0">
                        <a:ln>
                          <a:noFill/>
                        </a:ln>
                        <a:solidFill>
                          <a:srgbClr val="3E3E3D"/>
                        </a:solidFill>
                        <a:latin typeface="Arial" charset="0"/>
                        <a:ea typeface="Arial" charset="0"/>
                        <a:cs typeface="Arial" charset="0"/>
                      </a:endParaRPr>
                    </a:p>
                  </a:txBody>
                  <a:tcPr marL="89992" marR="53995" marT="18000" marB="18000">
                    <a:lnL w="19050" cap="flat" cmpd="sng" algn="ctr">
                      <a:solidFill>
                        <a:srgbClr val="FFF147"/>
                      </a:solidFill>
                      <a:prstDash val="solid"/>
                      <a:round/>
                      <a:headEnd type="none" w="med" len="med"/>
                      <a:tailEnd type="none" w="med" len="med"/>
                    </a:lnL>
                    <a:lnR w="19050" cap="flat" cmpd="sng" algn="ctr">
                      <a:solidFill>
                        <a:srgbClr val="FFF147"/>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p>
                      <a:endParaRPr lang="de-DE" sz="1400" b="1" i="0" dirty="0">
                        <a:ln>
                          <a:noFill/>
                        </a:ln>
                        <a:solidFill>
                          <a:srgbClr val="3E3E3D"/>
                        </a:solidFill>
                        <a:latin typeface="Arial" charset="0"/>
                        <a:ea typeface="Arial" charset="0"/>
                        <a:cs typeface="Arial" charset="0"/>
                      </a:endParaRPr>
                    </a:p>
                  </a:txBody>
                  <a:tcPr marL="89992" marR="53995" marT="18000" marB="18000">
                    <a:lnL w="19050" cap="flat" cmpd="sng" algn="ctr">
                      <a:solidFill>
                        <a:srgbClr val="FFF147"/>
                      </a:solidFill>
                      <a:prstDash val="solid"/>
                      <a:round/>
                      <a:headEnd type="none" w="med" len="med"/>
                      <a:tailEnd type="none" w="med" len="med"/>
                    </a:lnL>
                    <a:lnR w="28575" cap="flat" cmpd="sng" algn="ctr">
                      <a:solidFill>
                        <a:srgbClr val="FFF147"/>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BEBEB"/>
                    </a:solidFill>
                  </a:tcPr>
                </a:tc>
                <a:extLst>
                  <a:ext uri="{0D108BD9-81ED-4DB2-BD59-A6C34878D82A}">
                    <a16:rowId xmlns:a16="http://schemas.microsoft.com/office/drawing/2014/main" val="10004"/>
                  </a:ext>
                </a:extLst>
              </a:tr>
              <a:tr h="494903">
                <a:tc>
                  <a:txBody>
                    <a:bodyPr/>
                    <a:lstStyle/>
                    <a:p>
                      <a:endParaRPr lang="de-DE" sz="1400" b="1" i="0" dirty="0">
                        <a:ln>
                          <a:noFill/>
                        </a:ln>
                        <a:solidFill>
                          <a:srgbClr val="3E3E3D"/>
                        </a:solidFill>
                        <a:latin typeface="Arial" charset="0"/>
                        <a:ea typeface="Arial" charset="0"/>
                        <a:cs typeface="Arial" charset="0"/>
                      </a:endParaRPr>
                    </a:p>
                  </a:txBody>
                  <a:tcPr marL="89992" marR="53995" marT="18000" marB="18000">
                    <a:lnL w="28575" cap="flat" cmpd="sng" algn="ctr">
                      <a:solidFill>
                        <a:srgbClr val="FFF147"/>
                      </a:solidFill>
                      <a:prstDash val="solid"/>
                      <a:round/>
                      <a:headEnd type="none" w="med" len="med"/>
                      <a:tailEnd type="none" w="med" len="med"/>
                    </a:lnL>
                    <a:lnR w="19050" cap="flat" cmpd="sng" algn="ctr">
                      <a:solidFill>
                        <a:srgbClr val="FFF147"/>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sz="1400" b="1" i="0" dirty="0">
                        <a:ln>
                          <a:noFill/>
                        </a:ln>
                        <a:solidFill>
                          <a:srgbClr val="3E3E3D"/>
                        </a:solidFill>
                        <a:latin typeface="Arial" charset="0"/>
                        <a:ea typeface="Arial" charset="0"/>
                        <a:cs typeface="Arial" charset="0"/>
                      </a:endParaRPr>
                    </a:p>
                  </a:txBody>
                  <a:tcPr marL="89992" marR="53995" marT="18000" marB="18000">
                    <a:lnL w="19050" cap="flat" cmpd="sng" algn="ctr">
                      <a:solidFill>
                        <a:srgbClr val="FFF147"/>
                      </a:solidFill>
                      <a:prstDash val="solid"/>
                      <a:round/>
                      <a:headEnd type="none" w="med" len="med"/>
                      <a:tailEnd type="none" w="med" len="med"/>
                    </a:lnL>
                    <a:lnR w="19050" cap="flat" cmpd="sng" algn="ctr">
                      <a:solidFill>
                        <a:srgbClr val="FFF147"/>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sz="1400" b="1" i="0" dirty="0">
                        <a:ln>
                          <a:noFill/>
                        </a:ln>
                        <a:solidFill>
                          <a:srgbClr val="3E3E3D"/>
                        </a:solidFill>
                        <a:latin typeface="Arial" charset="0"/>
                        <a:ea typeface="Arial" charset="0"/>
                        <a:cs typeface="Arial" charset="0"/>
                      </a:endParaRPr>
                    </a:p>
                  </a:txBody>
                  <a:tcPr marL="89992" marR="53995" marT="18000" marB="18000">
                    <a:lnL w="19050" cap="flat" cmpd="sng" algn="ctr">
                      <a:solidFill>
                        <a:srgbClr val="FFF147"/>
                      </a:solidFill>
                      <a:prstDash val="solid"/>
                      <a:round/>
                      <a:headEnd type="none" w="med" len="med"/>
                      <a:tailEnd type="none" w="med" len="med"/>
                    </a:lnL>
                    <a:lnR w="28575" cap="flat" cmpd="sng" algn="ctr">
                      <a:solidFill>
                        <a:srgbClr val="FFF147"/>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494903">
                <a:tc>
                  <a:txBody>
                    <a:bodyPr/>
                    <a:lstStyle/>
                    <a:p>
                      <a:endParaRPr lang="de-DE" sz="1400" b="1" i="0" dirty="0">
                        <a:ln>
                          <a:noFill/>
                        </a:ln>
                        <a:solidFill>
                          <a:srgbClr val="3E3E3D"/>
                        </a:solidFill>
                        <a:latin typeface="Arial" charset="0"/>
                        <a:ea typeface="Arial" charset="0"/>
                        <a:cs typeface="Arial" charset="0"/>
                      </a:endParaRPr>
                    </a:p>
                  </a:txBody>
                  <a:tcPr marL="89992" marR="53995" marT="18000" marB="18000">
                    <a:lnL w="28575" cap="flat" cmpd="sng" algn="ctr">
                      <a:solidFill>
                        <a:srgbClr val="FFF147"/>
                      </a:solidFill>
                      <a:prstDash val="solid"/>
                      <a:round/>
                      <a:headEnd type="none" w="med" len="med"/>
                      <a:tailEnd type="none" w="med" len="med"/>
                    </a:lnL>
                    <a:lnR w="19050" cap="flat" cmpd="sng" algn="ctr">
                      <a:solidFill>
                        <a:srgbClr val="FFF147"/>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p>
                      <a:endParaRPr lang="de-DE" sz="1400" b="1" i="0" dirty="0">
                        <a:ln>
                          <a:noFill/>
                        </a:ln>
                        <a:solidFill>
                          <a:srgbClr val="3E3E3D"/>
                        </a:solidFill>
                        <a:latin typeface="Arial" charset="0"/>
                        <a:ea typeface="Arial" charset="0"/>
                        <a:cs typeface="Arial" charset="0"/>
                      </a:endParaRPr>
                    </a:p>
                  </a:txBody>
                  <a:tcPr marL="89992" marR="53995" marT="18000" marB="18000">
                    <a:lnL w="19050" cap="flat" cmpd="sng" algn="ctr">
                      <a:solidFill>
                        <a:srgbClr val="FFF147"/>
                      </a:solidFill>
                      <a:prstDash val="solid"/>
                      <a:round/>
                      <a:headEnd type="none" w="med" len="med"/>
                      <a:tailEnd type="none" w="med" len="med"/>
                    </a:lnL>
                    <a:lnR w="19050" cap="flat" cmpd="sng" algn="ctr">
                      <a:solidFill>
                        <a:srgbClr val="FFF147"/>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p>
                      <a:endParaRPr lang="de-DE" sz="1400" b="1" i="0" dirty="0">
                        <a:ln>
                          <a:noFill/>
                        </a:ln>
                        <a:solidFill>
                          <a:srgbClr val="3E3E3D"/>
                        </a:solidFill>
                        <a:latin typeface="Arial" charset="0"/>
                        <a:ea typeface="Arial" charset="0"/>
                        <a:cs typeface="Arial" charset="0"/>
                      </a:endParaRPr>
                    </a:p>
                  </a:txBody>
                  <a:tcPr marL="89992" marR="53995" marT="18000" marB="18000">
                    <a:lnL w="19050" cap="flat" cmpd="sng" algn="ctr">
                      <a:solidFill>
                        <a:srgbClr val="FFF147"/>
                      </a:solidFill>
                      <a:prstDash val="solid"/>
                      <a:round/>
                      <a:headEnd type="none" w="med" len="med"/>
                      <a:tailEnd type="none" w="med" len="med"/>
                    </a:lnL>
                    <a:lnR w="28575" cap="flat" cmpd="sng" algn="ctr">
                      <a:solidFill>
                        <a:srgbClr val="FFF147"/>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BEBEB"/>
                    </a:solidFill>
                  </a:tcPr>
                </a:tc>
                <a:extLst>
                  <a:ext uri="{0D108BD9-81ED-4DB2-BD59-A6C34878D82A}">
                    <a16:rowId xmlns:a16="http://schemas.microsoft.com/office/drawing/2014/main" val="10006"/>
                  </a:ext>
                </a:extLst>
              </a:tr>
              <a:tr h="494903">
                <a:tc>
                  <a:txBody>
                    <a:bodyPr/>
                    <a:lstStyle/>
                    <a:p>
                      <a:endParaRPr lang="de-DE" sz="1400" b="0" i="0" dirty="0">
                        <a:ln>
                          <a:noFill/>
                        </a:ln>
                        <a:solidFill>
                          <a:srgbClr val="3E3E3D"/>
                        </a:solidFill>
                        <a:latin typeface="Arial" charset="0"/>
                        <a:ea typeface="Arial" charset="0"/>
                        <a:cs typeface="Arial" charset="0"/>
                      </a:endParaRPr>
                    </a:p>
                  </a:txBody>
                  <a:tcPr marL="89992" marR="53995" marT="18000" marB="18000">
                    <a:lnL w="28575" cap="flat" cmpd="sng" algn="ctr">
                      <a:solidFill>
                        <a:srgbClr val="FFF147"/>
                      </a:solidFill>
                      <a:prstDash val="solid"/>
                      <a:round/>
                      <a:headEnd type="none" w="med" len="med"/>
                      <a:tailEnd type="none" w="med" len="med"/>
                    </a:lnL>
                    <a:lnR w="19050" cap="flat" cmpd="sng" algn="ctr">
                      <a:solidFill>
                        <a:srgbClr val="FFF147"/>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F147"/>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sz="1400" b="0" i="0" dirty="0">
                        <a:ln>
                          <a:noFill/>
                        </a:ln>
                        <a:solidFill>
                          <a:srgbClr val="3E3E3D"/>
                        </a:solidFill>
                        <a:latin typeface="Arial" charset="0"/>
                        <a:ea typeface="Arial" charset="0"/>
                        <a:cs typeface="Arial" charset="0"/>
                      </a:endParaRPr>
                    </a:p>
                  </a:txBody>
                  <a:tcPr marL="89992" marR="53995" marT="18000" marB="18000">
                    <a:lnL w="19050" cap="flat" cmpd="sng" algn="ctr">
                      <a:solidFill>
                        <a:srgbClr val="FFF147"/>
                      </a:solidFill>
                      <a:prstDash val="solid"/>
                      <a:round/>
                      <a:headEnd type="none" w="med" len="med"/>
                      <a:tailEnd type="none" w="med" len="med"/>
                    </a:lnL>
                    <a:lnR w="19050" cap="flat" cmpd="sng" algn="ctr">
                      <a:solidFill>
                        <a:srgbClr val="FFF147"/>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F147"/>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de-DE" sz="1400" b="0" i="0" dirty="0">
                        <a:ln>
                          <a:noFill/>
                        </a:ln>
                        <a:solidFill>
                          <a:srgbClr val="3E3E3D"/>
                        </a:solidFill>
                        <a:latin typeface="Arial" charset="0"/>
                        <a:ea typeface="Arial" charset="0"/>
                        <a:cs typeface="Arial" charset="0"/>
                      </a:endParaRPr>
                    </a:p>
                  </a:txBody>
                  <a:tcPr marL="89992" marR="53995" marT="18000" marB="18000">
                    <a:lnL w="19050" cap="flat" cmpd="sng" algn="ctr">
                      <a:solidFill>
                        <a:srgbClr val="FFF147"/>
                      </a:solidFill>
                      <a:prstDash val="solid"/>
                      <a:round/>
                      <a:headEnd type="none" w="med" len="med"/>
                      <a:tailEnd type="none" w="med" len="med"/>
                    </a:lnL>
                    <a:lnR w="28575" cap="flat" cmpd="sng" algn="ctr">
                      <a:solidFill>
                        <a:srgbClr val="FFF147"/>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rgbClr val="FFF147"/>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3" name="Titel 2"/>
          <p:cNvSpPr>
            <a:spLocks noGrp="1"/>
          </p:cNvSpPr>
          <p:nvPr>
            <p:ph type="title"/>
          </p:nvPr>
        </p:nvSpPr>
        <p:spPr>
          <a:xfrm>
            <a:off x="649288" y="433388"/>
            <a:ext cx="6073775" cy="897856"/>
          </a:xfrm>
          <a:prstGeom prst="rect">
            <a:avLst/>
          </a:prstGeom>
        </p:spPr>
        <p:txBody>
          <a:bodyPr lIns="0" tIns="0"/>
          <a:lstStyle>
            <a:lvl1pPr>
              <a:lnSpc>
                <a:spcPts val="3560"/>
              </a:lnSpc>
              <a:defRPr sz="2800" b="0" baseline="0">
                <a:solidFill>
                  <a:srgbClr val="006B8F"/>
                </a:solidFill>
              </a:defRPr>
            </a:lvl1pPr>
          </a:lstStyle>
          <a:p>
            <a:r>
              <a:rPr lang="de-DE"/>
              <a:t>Titelmasterformat durch Klicken bearbeiten</a:t>
            </a:r>
            <a:endParaRPr lang="de-DE" dirty="0"/>
          </a:p>
        </p:txBody>
      </p:sp>
      <p:sp>
        <p:nvSpPr>
          <p:cNvPr id="10" name="Textplatzhalter 6"/>
          <p:cNvSpPr>
            <a:spLocks noGrp="1"/>
          </p:cNvSpPr>
          <p:nvPr>
            <p:ph type="body" sz="quarter" idx="10"/>
          </p:nvPr>
        </p:nvSpPr>
        <p:spPr>
          <a:xfrm>
            <a:off x="649288" y="1628775"/>
            <a:ext cx="2466976" cy="367515"/>
          </a:xfrm>
          <a:prstGeom prst="rect">
            <a:avLst/>
          </a:prstGeom>
        </p:spPr>
        <p:txBody>
          <a:bodyPr lIns="0" tIns="0"/>
          <a:lstStyle>
            <a:lvl1pPr marL="0" indent="0">
              <a:buNone/>
              <a:defRPr sz="2000" b="1" baseline="0">
                <a:solidFill>
                  <a:schemeClr val="tx1"/>
                </a:solidFill>
              </a:defRPr>
            </a:lvl1pPr>
          </a:lstStyle>
          <a:p>
            <a:pPr lvl="0"/>
            <a:r>
              <a:rPr lang="de-DE"/>
              <a:t>Formatvorlagen des Textmasters bearbeiten</a:t>
            </a:r>
          </a:p>
        </p:txBody>
      </p:sp>
      <p:sp>
        <p:nvSpPr>
          <p:cNvPr id="12" name="Textplatzhalter 6"/>
          <p:cNvSpPr>
            <a:spLocks noGrp="1"/>
          </p:cNvSpPr>
          <p:nvPr>
            <p:ph type="body" sz="quarter" idx="11"/>
          </p:nvPr>
        </p:nvSpPr>
        <p:spPr>
          <a:xfrm>
            <a:off x="3266331" y="1628775"/>
            <a:ext cx="2466976" cy="367515"/>
          </a:xfrm>
          <a:prstGeom prst="rect">
            <a:avLst/>
          </a:prstGeom>
        </p:spPr>
        <p:txBody>
          <a:bodyPr lIns="0" tIns="0"/>
          <a:lstStyle>
            <a:lvl1pPr marL="0" indent="0">
              <a:buNone/>
              <a:defRPr sz="2000" b="1" baseline="0">
                <a:solidFill>
                  <a:schemeClr val="tx1"/>
                </a:solidFill>
              </a:defRPr>
            </a:lvl1pPr>
          </a:lstStyle>
          <a:p>
            <a:pPr lvl="0"/>
            <a:r>
              <a:rPr lang="de-DE"/>
              <a:t>Formatvorlagen des Textmasters bearbeiten</a:t>
            </a:r>
          </a:p>
        </p:txBody>
      </p:sp>
      <p:sp>
        <p:nvSpPr>
          <p:cNvPr id="13" name="Textplatzhalter 6"/>
          <p:cNvSpPr>
            <a:spLocks noGrp="1"/>
          </p:cNvSpPr>
          <p:nvPr>
            <p:ph type="body" sz="quarter" idx="12"/>
          </p:nvPr>
        </p:nvSpPr>
        <p:spPr>
          <a:xfrm>
            <a:off x="5884862" y="1628775"/>
            <a:ext cx="2466976" cy="367515"/>
          </a:xfrm>
          <a:prstGeom prst="rect">
            <a:avLst/>
          </a:prstGeom>
        </p:spPr>
        <p:txBody>
          <a:bodyPr lIns="0" tIns="0"/>
          <a:lstStyle>
            <a:lvl1pPr marL="0" indent="0">
              <a:buNone/>
              <a:defRPr sz="2000" b="1" baseline="0">
                <a:solidFill>
                  <a:schemeClr val="tx1"/>
                </a:solidFill>
              </a:defRPr>
            </a:lvl1pPr>
          </a:lstStyle>
          <a:p>
            <a:pPr lvl="0"/>
            <a:r>
              <a:rPr lang="de-DE"/>
              <a:t>Formatvorlagen des Textmasters bearbeiten</a:t>
            </a:r>
          </a:p>
        </p:txBody>
      </p:sp>
    </p:spTree>
    <p:extLst>
      <p:ext uri="{BB962C8B-B14F-4D97-AF65-F5344CB8AC3E}">
        <p14:creationId xmlns:p14="http://schemas.microsoft.com/office/powerpoint/2010/main" val="23409055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K:KK_Textchart_2_Textkasten">
    <p:spTree>
      <p:nvGrpSpPr>
        <p:cNvPr id="1" name=""/>
        <p:cNvGrpSpPr/>
        <p:nvPr/>
      </p:nvGrpSpPr>
      <p:grpSpPr>
        <a:xfrm>
          <a:off x="0" y="0"/>
          <a:ext cx="0" cy="0"/>
          <a:chOff x="0" y="0"/>
          <a:chExt cx="0" cy="0"/>
        </a:xfrm>
      </p:grpSpPr>
      <p:sp>
        <p:nvSpPr>
          <p:cNvPr id="3" name="Titel 2"/>
          <p:cNvSpPr>
            <a:spLocks noGrp="1"/>
          </p:cNvSpPr>
          <p:nvPr>
            <p:ph type="title"/>
          </p:nvPr>
        </p:nvSpPr>
        <p:spPr>
          <a:xfrm>
            <a:off x="649288" y="433388"/>
            <a:ext cx="6073775" cy="897856"/>
          </a:xfrm>
          <a:prstGeom prst="rect">
            <a:avLst/>
          </a:prstGeom>
        </p:spPr>
        <p:txBody>
          <a:bodyPr lIns="0" tIns="0"/>
          <a:lstStyle>
            <a:lvl1pPr>
              <a:lnSpc>
                <a:spcPts val="3560"/>
              </a:lnSpc>
              <a:defRPr sz="2800" b="0" baseline="0">
                <a:solidFill>
                  <a:srgbClr val="006B8F"/>
                </a:solidFill>
              </a:defRPr>
            </a:lvl1pPr>
          </a:lstStyle>
          <a:p>
            <a:r>
              <a:rPr lang="de-DE"/>
              <a:t>Titelmasterformat durch Klicken bearbeiten</a:t>
            </a:r>
            <a:endParaRPr lang="de-DE" dirty="0"/>
          </a:p>
        </p:txBody>
      </p:sp>
      <p:sp>
        <p:nvSpPr>
          <p:cNvPr id="7" name="Textplatzhalter 6"/>
          <p:cNvSpPr>
            <a:spLocks noGrp="1"/>
          </p:cNvSpPr>
          <p:nvPr>
            <p:ph type="body" sz="quarter" idx="10"/>
          </p:nvPr>
        </p:nvSpPr>
        <p:spPr>
          <a:xfrm>
            <a:off x="649287" y="1628775"/>
            <a:ext cx="7845425" cy="367515"/>
          </a:xfrm>
          <a:prstGeom prst="rect">
            <a:avLst/>
          </a:prstGeom>
        </p:spPr>
        <p:txBody>
          <a:bodyPr lIns="0" tIns="0"/>
          <a:lstStyle>
            <a:lvl1pPr marL="0" indent="0">
              <a:buNone/>
              <a:defRPr sz="2000" b="1" baseline="0">
                <a:solidFill>
                  <a:schemeClr val="tx1"/>
                </a:solidFill>
              </a:defRPr>
            </a:lvl1pPr>
          </a:lstStyle>
          <a:p>
            <a:pPr lvl="0"/>
            <a:r>
              <a:rPr lang="de-DE"/>
              <a:t>Formatvorlagen des Textmasters bearbeiten</a:t>
            </a:r>
          </a:p>
        </p:txBody>
      </p:sp>
      <p:sp>
        <p:nvSpPr>
          <p:cNvPr id="20" name="Textplatzhalter 19"/>
          <p:cNvSpPr>
            <a:spLocks noGrp="1"/>
          </p:cNvSpPr>
          <p:nvPr>
            <p:ph type="body" sz="quarter" idx="11"/>
          </p:nvPr>
        </p:nvSpPr>
        <p:spPr>
          <a:xfrm>
            <a:off x="649287" y="2132857"/>
            <a:ext cx="7845425" cy="2232247"/>
          </a:xfrm>
          <a:prstGeom prst="rect">
            <a:avLst/>
          </a:prstGeom>
        </p:spPr>
        <p:txBody>
          <a:bodyPr lIns="0" tIns="0" rIns="90000"/>
          <a:lstStyle>
            <a:lvl1pPr marL="0" indent="0">
              <a:lnSpc>
                <a:spcPts val="2800"/>
              </a:lnSpc>
              <a:buNone/>
              <a:defRPr sz="2000"/>
            </a:lvl1pPr>
          </a:lstStyle>
          <a:p>
            <a:pPr lvl="0"/>
            <a:r>
              <a:rPr lang="de-DE"/>
              <a:t>Formatvorlagen des Textmasters bearbeiten</a:t>
            </a:r>
          </a:p>
        </p:txBody>
      </p:sp>
      <p:sp>
        <p:nvSpPr>
          <p:cNvPr id="5" name="Textplatzhalter 19"/>
          <p:cNvSpPr>
            <a:spLocks noGrp="1"/>
          </p:cNvSpPr>
          <p:nvPr>
            <p:ph type="body" sz="quarter" idx="12"/>
          </p:nvPr>
        </p:nvSpPr>
        <p:spPr>
          <a:xfrm>
            <a:off x="649289" y="4509119"/>
            <a:ext cx="3587750" cy="1583705"/>
          </a:xfrm>
          <a:prstGeom prst="rect">
            <a:avLst/>
          </a:prstGeom>
        </p:spPr>
        <p:txBody>
          <a:bodyPr lIns="0" tIns="0" rIns="90000"/>
          <a:lstStyle>
            <a:lvl1pPr marL="0" indent="0">
              <a:lnSpc>
                <a:spcPts val="2800"/>
              </a:lnSpc>
              <a:buNone/>
              <a:defRPr sz="2000"/>
            </a:lvl1pPr>
          </a:lstStyle>
          <a:p>
            <a:pPr lvl="0"/>
            <a:r>
              <a:rPr lang="de-DE"/>
              <a:t>Formatvorlagen des Textmasters bearbeiten</a:t>
            </a:r>
          </a:p>
        </p:txBody>
      </p:sp>
      <p:sp>
        <p:nvSpPr>
          <p:cNvPr id="6" name="Textplatzhalter 19"/>
          <p:cNvSpPr>
            <a:spLocks noGrp="1"/>
          </p:cNvSpPr>
          <p:nvPr>
            <p:ph type="body" sz="quarter" idx="13"/>
          </p:nvPr>
        </p:nvSpPr>
        <p:spPr>
          <a:xfrm>
            <a:off x="4929188" y="4509119"/>
            <a:ext cx="3587750" cy="1583705"/>
          </a:xfrm>
          <a:prstGeom prst="rect">
            <a:avLst/>
          </a:prstGeom>
        </p:spPr>
        <p:txBody>
          <a:bodyPr lIns="0" tIns="0" rIns="90000"/>
          <a:lstStyle>
            <a:lvl1pPr marL="0" indent="0">
              <a:lnSpc>
                <a:spcPts val="2800"/>
              </a:lnSpc>
              <a:buNone/>
              <a:defRPr sz="2000"/>
            </a:lvl1pPr>
          </a:lstStyle>
          <a:p>
            <a:pPr lvl="0"/>
            <a:r>
              <a:rPr lang="de-DE"/>
              <a:t>Formatvorlagen des Textmasters bearbeiten</a:t>
            </a:r>
          </a:p>
        </p:txBody>
      </p:sp>
    </p:spTree>
    <p:extLst>
      <p:ext uri="{BB962C8B-B14F-4D97-AF65-F5344CB8AC3E}">
        <p14:creationId xmlns:p14="http://schemas.microsoft.com/office/powerpoint/2010/main" val="1156608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K:KK_Textchart_2_Textkasten_ohne_Sub">
    <p:spTree>
      <p:nvGrpSpPr>
        <p:cNvPr id="1" name=""/>
        <p:cNvGrpSpPr/>
        <p:nvPr/>
      </p:nvGrpSpPr>
      <p:grpSpPr>
        <a:xfrm>
          <a:off x="0" y="0"/>
          <a:ext cx="0" cy="0"/>
          <a:chOff x="0" y="0"/>
          <a:chExt cx="0" cy="0"/>
        </a:xfrm>
      </p:grpSpPr>
      <p:sp>
        <p:nvSpPr>
          <p:cNvPr id="3" name="Titel 2"/>
          <p:cNvSpPr>
            <a:spLocks noGrp="1"/>
          </p:cNvSpPr>
          <p:nvPr>
            <p:ph type="title"/>
          </p:nvPr>
        </p:nvSpPr>
        <p:spPr>
          <a:xfrm>
            <a:off x="649288" y="433388"/>
            <a:ext cx="6073775" cy="897856"/>
          </a:xfrm>
          <a:prstGeom prst="rect">
            <a:avLst/>
          </a:prstGeom>
        </p:spPr>
        <p:txBody>
          <a:bodyPr lIns="0" tIns="0"/>
          <a:lstStyle>
            <a:lvl1pPr>
              <a:lnSpc>
                <a:spcPts val="3560"/>
              </a:lnSpc>
              <a:defRPr sz="2800" b="0" baseline="0">
                <a:solidFill>
                  <a:srgbClr val="006B8F"/>
                </a:solidFill>
              </a:defRPr>
            </a:lvl1pPr>
          </a:lstStyle>
          <a:p>
            <a:r>
              <a:rPr lang="de-DE"/>
              <a:t>Titelmasterformat durch Klicken bearbeiten</a:t>
            </a:r>
            <a:endParaRPr lang="de-DE" dirty="0"/>
          </a:p>
        </p:txBody>
      </p:sp>
      <p:sp>
        <p:nvSpPr>
          <p:cNvPr id="20" name="Textplatzhalter 19"/>
          <p:cNvSpPr>
            <a:spLocks noGrp="1"/>
          </p:cNvSpPr>
          <p:nvPr>
            <p:ph type="body" sz="quarter" idx="11"/>
          </p:nvPr>
        </p:nvSpPr>
        <p:spPr>
          <a:xfrm>
            <a:off x="649287" y="1628775"/>
            <a:ext cx="7845425" cy="2736329"/>
          </a:xfrm>
          <a:prstGeom prst="rect">
            <a:avLst/>
          </a:prstGeom>
        </p:spPr>
        <p:txBody>
          <a:bodyPr lIns="0" tIns="0" rIns="90000"/>
          <a:lstStyle>
            <a:lvl1pPr marL="0" indent="0">
              <a:lnSpc>
                <a:spcPts val="2800"/>
              </a:lnSpc>
              <a:buNone/>
              <a:defRPr sz="2000"/>
            </a:lvl1pPr>
          </a:lstStyle>
          <a:p>
            <a:pPr lvl="0"/>
            <a:endParaRPr lang="de-DE" dirty="0"/>
          </a:p>
        </p:txBody>
      </p:sp>
      <p:sp>
        <p:nvSpPr>
          <p:cNvPr id="5" name="Textplatzhalter 19"/>
          <p:cNvSpPr>
            <a:spLocks noGrp="1"/>
          </p:cNvSpPr>
          <p:nvPr>
            <p:ph type="body" sz="quarter" idx="12"/>
          </p:nvPr>
        </p:nvSpPr>
        <p:spPr>
          <a:xfrm>
            <a:off x="649289" y="4509119"/>
            <a:ext cx="3587750" cy="1583705"/>
          </a:xfrm>
          <a:prstGeom prst="rect">
            <a:avLst/>
          </a:prstGeom>
        </p:spPr>
        <p:txBody>
          <a:bodyPr lIns="0" tIns="0" rIns="90000"/>
          <a:lstStyle>
            <a:lvl1pPr marL="0" indent="0">
              <a:lnSpc>
                <a:spcPts val="2800"/>
              </a:lnSpc>
              <a:buNone/>
              <a:defRPr sz="2000"/>
            </a:lvl1pPr>
          </a:lstStyle>
          <a:p>
            <a:pPr lvl="0"/>
            <a:r>
              <a:rPr lang="de-DE"/>
              <a:t>Formatvorlagen des Textmasters bearbeiten</a:t>
            </a:r>
          </a:p>
        </p:txBody>
      </p:sp>
      <p:sp>
        <p:nvSpPr>
          <p:cNvPr id="6" name="Textplatzhalter 19"/>
          <p:cNvSpPr>
            <a:spLocks noGrp="1"/>
          </p:cNvSpPr>
          <p:nvPr>
            <p:ph type="body" sz="quarter" idx="13"/>
          </p:nvPr>
        </p:nvSpPr>
        <p:spPr>
          <a:xfrm>
            <a:off x="4922838" y="4509119"/>
            <a:ext cx="3587750" cy="1583705"/>
          </a:xfrm>
          <a:prstGeom prst="rect">
            <a:avLst/>
          </a:prstGeom>
        </p:spPr>
        <p:txBody>
          <a:bodyPr lIns="0" tIns="0" rIns="90000"/>
          <a:lstStyle>
            <a:lvl1pPr marL="0" indent="0">
              <a:lnSpc>
                <a:spcPts val="2800"/>
              </a:lnSpc>
              <a:buNone/>
              <a:defRPr sz="2000"/>
            </a:lvl1pPr>
          </a:lstStyle>
          <a:p>
            <a:pPr lvl="0"/>
            <a:r>
              <a:rPr lang="de-DE"/>
              <a:t>Formatvorlagen des Textmasters bearbeiten</a:t>
            </a:r>
          </a:p>
        </p:txBody>
      </p:sp>
    </p:spTree>
    <p:extLst>
      <p:ext uri="{BB962C8B-B14F-4D97-AF65-F5344CB8AC3E}">
        <p14:creationId xmlns:p14="http://schemas.microsoft.com/office/powerpoint/2010/main" val="23871214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K:KK_Text_und_Bild">
    <p:spTree>
      <p:nvGrpSpPr>
        <p:cNvPr id="1" name=""/>
        <p:cNvGrpSpPr/>
        <p:nvPr/>
      </p:nvGrpSpPr>
      <p:grpSpPr>
        <a:xfrm>
          <a:off x="0" y="0"/>
          <a:ext cx="0" cy="0"/>
          <a:chOff x="0" y="0"/>
          <a:chExt cx="0" cy="0"/>
        </a:xfrm>
      </p:grpSpPr>
      <p:pic>
        <p:nvPicPr>
          <p:cNvPr id="5" name="Bild 21"/>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5148263" y="1628775"/>
            <a:ext cx="4005262"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feld 8"/>
          <p:cNvSpPr txBox="1">
            <a:spLocks noChangeArrowheads="1"/>
          </p:cNvSpPr>
          <p:nvPr userDrawn="1"/>
        </p:nvSpPr>
        <p:spPr bwMode="auto">
          <a:xfrm>
            <a:off x="5138738" y="5816600"/>
            <a:ext cx="23764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bIns="90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de-DE" altLang="de-DE" sz="900">
                <a:solidFill>
                  <a:schemeClr val="bg1"/>
                </a:solidFill>
                <a:latin typeface="Arial" panose="020B0604020202020204" pitchFamily="34" charset="0"/>
                <a:cs typeface="Arial" panose="020B0604020202020204" pitchFamily="34" charset="0"/>
              </a:rPr>
              <a:t>© Marie Maerz/Shutterstock</a:t>
            </a:r>
          </a:p>
        </p:txBody>
      </p:sp>
      <p:sp>
        <p:nvSpPr>
          <p:cNvPr id="18" name="Titel 2"/>
          <p:cNvSpPr>
            <a:spLocks noGrp="1"/>
          </p:cNvSpPr>
          <p:nvPr>
            <p:ph type="title"/>
          </p:nvPr>
        </p:nvSpPr>
        <p:spPr>
          <a:xfrm>
            <a:off x="649288" y="433388"/>
            <a:ext cx="6073775" cy="897856"/>
          </a:xfrm>
          <a:prstGeom prst="rect">
            <a:avLst/>
          </a:prstGeom>
        </p:spPr>
        <p:txBody>
          <a:bodyPr lIns="0" tIns="0"/>
          <a:lstStyle>
            <a:lvl1pPr>
              <a:lnSpc>
                <a:spcPts val="3560"/>
              </a:lnSpc>
              <a:defRPr sz="2800" b="0" baseline="0">
                <a:solidFill>
                  <a:srgbClr val="006B8F"/>
                </a:solidFill>
              </a:defRPr>
            </a:lvl1pPr>
          </a:lstStyle>
          <a:p>
            <a:r>
              <a:rPr lang="de-DE"/>
              <a:t>Titelmasterformat durch Klicken bearbeiten</a:t>
            </a:r>
            <a:endParaRPr lang="de-DE" dirty="0"/>
          </a:p>
        </p:txBody>
      </p:sp>
      <p:sp>
        <p:nvSpPr>
          <p:cNvPr id="19" name="Textplatzhalter 6"/>
          <p:cNvSpPr>
            <a:spLocks noGrp="1"/>
          </p:cNvSpPr>
          <p:nvPr>
            <p:ph type="body" sz="quarter" idx="10"/>
          </p:nvPr>
        </p:nvSpPr>
        <p:spPr>
          <a:xfrm>
            <a:off x="649287" y="1628775"/>
            <a:ext cx="4273551" cy="367515"/>
          </a:xfrm>
          <a:prstGeom prst="rect">
            <a:avLst/>
          </a:prstGeom>
        </p:spPr>
        <p:txBody>
          <a:bodyPr lIns="0" tIns="0"/>
          <a:lstStyle>
            <a:lvl1pPr marL="0" indent="0">
              <a:buNone/>
              <a:defRPr sz="2000" b="1" baseline="0">
                <a:solidFill>
                  <a:schemeClr val="tx1"/>
                </a:solidFill>
              </a:defRPr>
            </a:lvl1pPr>
          </a:lstStyle>
          <a:p>
            <a:pPr lvl="0"/>
            <a:r>
              <a:rPr lang="de-DE"/>
              <a:t>Formatvorlagen des Textmasters bearbeiten</a:t>
            </a:r>
          </a:p>
        </p:txBody>
      </p:sp>
      <p:sp>
        <p:nvSpPr>
          <p:cNvPr id="21" name="Textplatzhalter 19"/>
          <p:cNvSpPr>
            <a:spLocks noGrp="1"/>
          </p:cNvSpPr>
          <p:nvPr>
            <p:ph type="body" sz="quarter" idx="11"/>
          </p:nvPr>
        </p:nvSpPr>
        <p:spPr>
          <a:xfrm>
            <a:off x="649287" y="2132856"/>
            <a:ext cx="4273551" cy="3959969"/>
          </a:xfrm>
          <a:prstGeom prst="rect">
            <a:avLst/>
          </a:prstGeom>
        </p:spPr>
        <p:txBody>
          <a:bodyPr lIns="0" tIns="0" rIns="90000"/>
          <a:lstStyle>
            <a:lvl1pPr marL="0" indent="0">
              <a:lnSpc>
                <a:spcPts val="2800"/>
              </a:lnSpc>
              <a:buNone/>
              <a:defRPr sz="2000"/>
            </a:lvl1pPr>
          </a:lstStyle>
          <a:p>
            <a:pPr lvl="0"/>
            <a:r>
              <a:rPr lang="de-DE"/>
              <a:t>Formatvorlagen des Textmasters bearbeiten</a:t>
            </a:r>
          </a:p>
        </p:txBody>
      </p:sp>
    </p:spTree>
    <p:extLst>
      <p:ext uri="{BB962C8B-B14F-4D97-AF65-F5344CB8AC3E}">
        <p14:creationId xmlns:p14="http://schemas.microsoft.com/office/powerpoint/2010/main" val="32331688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4_SK:KK_Titelchart_vierzeilig">
    <p:spTree>
      <p:nvGrpSpPr>
        <p:cNvPr id="1" name=""/>
        <p:cNvGrpSpPr/>
        <p:nvPr/>
      </p:nvGrpSpPr>
      <p:grpSpPr>
        <a:xfrm>
          <a:off x="0" y="0"/>
          <a:ext cx="0" cy="0"/>
          <a:chOff x="0" y="0"/>
          <a:chExt cx="0" cy="0"/>
        </a:xfrm>
      </p:grpSpPr>
      <p:pic>
        <p:nvPicPr>
          <p:cNvPr id="2" name="Grafik 1"/>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36513" y="0"/>
            <a:ext cx="9217025" cy="5817563"/>
          </a:xfrm>
          <a:prstGeom prst="rect">
            <a:avLst/>
          </a:prstGeom>
        </p:spPr>
      </p:pic>
      <p:cxnSp>
        <p:nvCxnSpPr>
          <p:cNvPr id="5" name="Gerade Verbindung 10"/>
          <p:cNvCxnSpPr/>
          <p:nvPr userDrawn="1"/>
        </p:nvCxnSpPr>
        <p:spPr>
          <a:xfrm>
            <a:off x="1544638" y="4076700"/>
            <a:ext cx="1789112" cy="0"/>
          </a:xfrm>
          <a:prstGeom prst="line">
            <a:avLst/>
          </a:prstGeom>
          <a:ln w="25400">
            <a:solidFill>
              <a:srgbClr val="FFF147"/>
            </a:solidFill>
          </a:ln>
        </p:spPr>
        <p:style>
          <a:lnRef idx="1">
            <a:schemeClr val="accent1"/>
          </a:lnRef>
          <a:fillRef idx="0">
            <a:schemeClr val="accent1"/>
          </a:fillRef>
          <a:effectRef idx="0">
            <a:schemeClr val="accent1"/>
          </a:effectRef>
          <a:fontRef idx="minor">
            <a:schemeClr val="tx1"/>
          </a:fontRef>
        </p:style>
      </p:cxnSp>
      <p:sp>
        <p:nvSpPr>
          <p:cNvPr id="6" name="Freihandform 5"/>
          <p:cNvSpPr/>
          <p:nvPr userDrawn="1"/>
        </p:nvSpPr>
        <p:spPr>
          <a:xfrm>
            <a:off x="658813" y="765175"/>
            <a:ext cx="6721475" cy="331788"/>
          </a:xfrm>
          <a:custGeom>
            <a:avLst/>
            <a:gdLst>
              <a:gd name="connsiteX0" fmla="*/ 5092931 w 5092931"/>
              <a:gd name="connsiteY0" fmla="*/ 332509 h 332509"/>
              <a:gd name="connsiteX1" fmla="*/ 5092931 w 5092931"/>
              <a:gd name="connsiteY1" fmla="*/ 0 h 332509"/>
              <a:gd name="connsiteX2" fmla="*/ 0 w 5092931"/>
              <a:gd name="connsiteY2" fmla="*/ 0 h 332509"/>
            </a:gdLst>
            <a:ahLst/>
            <a:cxnLst>
              <a:cxn ang="0">
                <a:pos x="connsiteX0" y="connsiteY0"/>
              </a:cxn>
              <a:cxn ang="0">
                <a:pos x="connsiteX1" y="connsiteY1"/>
              </a:cxn>
              <a:cxn ang="0">
                <a:pos x="connsiteX2" y="connsiteY2"/>
              </a:cxn>
            </a:cxnLst>
            <a:rect l="l" t="t" r="r" b="b"/>
            <a:pathLst>
              <a:path w="5092931" h="332509">
                <a:moveTo>
                  <a:pt x="5092931" y="332509"/>
                </a:moveTo>
                <a:lnTo>
                  <a:pt x="5092931" y="0"/>
                </a:lnTo>
                <a:lnTo>
                  <a:pt x="0" y="0"/>
                </a:lnTo>
              </a:path>
            </a:pathLst>
          </a:custGeom>
          <a:noFill/>
          <a:ln>
            <a:solidFill>
              <a:srgbClr val="FFF14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7" name="Freihandform 6"/>
          <p:cNvSpPr/>
          <p:nvPr userDrawn="1"/>
        </p:nvSpPr>
        <p:spPr>
          <a:xfrm>
            <a:off x="658813" y="765175"/>
            <a:ext cx="6721475" cy="4311650"/>
          </a:xfrm>
          <a:custGeom>
            <a:avLst/>
            <a:gdLst>
              <a:gd name="connsiteX0" fmla="*/ 5167993 w 5167993"/>
              <a:gd name="connsiteY0" fmla="*/ 2302328 h 3641271"/>
              <a:gd name="connsiteX1" fmla="*/ 5167993 w 5167993"/>
              <a:gd name="connsiteY1" fmla="*/ 3641271 h 3641271"/>
              <a:gd name="connsiteX2" fmla="*/ 0 w 5167993"/>
              <a:gd name="connsiteY2" fmla="*/ 3641271 h 3641271"/>
              <a:gd name="connsiteX3" fmla="*/ 0 w 5167993"/>
              <a:gd name="connsiteY3" fmla="*/ 0 h 3641271"/>
            </a:gdLst>
            <a:ahLst/>
            <a:cxnLst>
              <a:cxn ang="0">
                <a:pos x="connsiteX0" y="connsiteY0"/>
              </a:cxn>
              <a:cxn ang="0">
                <a:pos x="connsiteX1" y="connsiteY1"/>
              </a:cxn>
              <a:cxn ang="0">
                <a:pos x="connsiteX2" y="connsiteY2"/>
              </a:cxn>
              <a:cxn ang="0">
                <a:pos x="connsiteX3" y="connsiteY3"/>
              </a:cxn>
            </a:cxnLst>
            <a:rect l="l" t="t" r="r" b="b"/>
            <a:pathLst>
              <a:path w="5167993" h="3641271">
                <a:moveTo>
                  <a:pt x="5167993" y="2302328"/>
                </a:moveTo>
                <a:lnTo>
                  <a:pt x="5167993" y="3641271"/>
                </a:lnTo>
                <a:lnTo>
                  <a:pt x="0" y="3641271"/>
                </a:lnTo>
                <a:lnTo>
                  <a:pt x="0" y="0"/>
                </a:lnTo>
              </a:path>
            </a:pathLst>
          </a:custGeom>
          <a:noFill/>
          <a:ln>
            <a:solidFill>
              <a:srgbClr val="FFF14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8" name="Textfeld 11"/>
          <p:cNvSpPr txBox="1">
            <a:spLocks noChangeArrowheads="1"/>
          </p:cNvSpPr>
          <p:nvPr userDrawn="1"/>
        </p:nvSpPr>
        <p:spPr bwMode="auto">
          <a:xfrm>
            <a:off x="0" y="5603875"/>
            <a:ext cx="2376488" cy="275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bIns="90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de-DE" altLang="de-DE" sz="900" dirty="0">
                <a:solidFill>
                  <a:schemeClr val="bg1"/>
                </a:solidFill>
                <a:latin typeface="Arial" panose="020B0604020202020204" pitchFamily="34" charset="0"/>
                <a:cs typeface="Arial" panose="020B0604020202020204" pitchFamily="34" charset="0"/>
              </a:rPr>
              <a:t>© </a:t>
            </a:r>
            <a:r>
              <a:rPr lang="en-US" altLang="de-DE" sz="900" dirty="0">
                <a:solidFill>
                  <a:schemeClr val="bg1"/>
                </a:solidFill>
                <a:latin typeface="Arial" panose="020B0604020202020204" pitchFamily="34" charset="0"/>
                <a:cs typeface="Arial" panose="020B0604020202020204" pitchFamily="34" charset="0"/>
              </a:rPr>
              <a:t>2019 </a:t>
            </a:r>
            <a:r>
              <a:rPr lang="en-US" altLang="de-DE" sz="900" dirty="0" err="1">
                <a:solidFill>
                  <a:schemeClr val="bg1"/>
                </a:solidFill>
                <a:latin typeface="Arial" panose="020B0604020202020204" pitchFamily="34" charset="0"/>
                <a:cs typeface="Arial" panose="020B0604020202020204" pitchFamily="34" charset="0"/>
              </a:rPr>
              <a:t>zendograph</a:t>
            </a:r>
            <a:r>
              <a:rPr lang="en-US" altLang="de-DE" sz="900" dirty="0">
                <a:solidFill>
                  <a:schemeClr val="bg1"/>
                </a:solidFill>
                <a:latin typeface="Arial" panose="020B0604020202020204" pitchFamily="34" charset="0"/>
                <a:cs typeface="Arial" panose="020B0604020202020204" pitchFamily="34" charset="0"/>
              </a:rPr>
              <a:t>/</a:t>
            </a:r>
            <a:r>
              <a:rPr lang="en-US" altLang="de-DE" sz="900" dirty="0" err="1">
                <a:solidFill>
                  <a:schemeClr val="bg1"/>
                </a:solidFill>
                <a:latin typeface="Arial" panose="020B0604020202020204" pitchFamily="34" charset="0"/>
                <a:cs typeface="Arial" panose="020B0604020202020204" pitchFamily="34" charset="0"/>
              </a:rPr>
              <a:t>Shutterstock</a:t>
            </a:r>
            <a:endParaRPr lang="de-DE" altLang="de-DE" sz="900" dirty="0">
              <a:solidFill>
                <a:schemeClr val="bg1"/>
              </a:solidFill>
              <a:latin typeface="Arial" panose="020B0604020202020204" pitchFamily="34" charset="0"/>
              <a:cs typeface="Arial" panose="020B0604020202020204" pitchFamily="34" charset="0"/>
            </a:endParaRPr>
          </a:p>
        </p:txBody>
      </p:sp>
      <p:grpSp>
        <p:nvGrpSpPr>
          <p:cNvPr id="9" name="Gruppieren 12"/>
          <p:cNvGrpSpPr>
            <a:grpSpLocks/>
          </p:cNvGrpSpPr>
          <p:nvPr userDrawn="1"/>
        </p:nvGrpSpPr>
        <p:grpSpPr bwMode="auto">
          <a:xfrm>
            <a:off x="5435600" y="5937250"/>
            <a:ext cx="3708400" cy="965200"/>
            <a:chOff x="5436096" y="5903851"/>
            <a:chExt cx="3707904" cy="965193"/>
          </a:xfrm>
        </p:grpSpPr>
        <p:pic>
          <p:nvPicPr>
            <p:cNvPr id="10" name="Grafik 13"/>
            <p:cNvPicPr>
              <a:picLocks noChangeAspect="1"/>
            </p:cNvPicPr>
            <p:nvPr userDrawn="1"/>
          </p:nvPicPr>
          <p:blipFill>
            <a:blip r:embed="rId3" cstate="print">
              <a:extLst>
                <a:ext uri="{28A0092B-C50C-407E-A947-70E740481C1C}">
                  <a14:useLocalDpi xmlns:a14="http://schemas.microsoft.com/office/drawing/2010/main"/>
                </a:ext>
              </a:extLst>
            </a:blip>
            <a:srcRect l="81712" b="54726"/>
            <a:stretch>
              <a:fillRect/>
            </a:stretch>
          </p:blipFill>
          <p:spPr bwMode="auto">
            <a:xfrm>
              <a:off x="8229553" y="5932672"/>
              <a:ext cx="914447" cy="825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Grafik 14"/>
            <p:cNvPicPr>
              <a:picLocks noChangeAspect="1"/>
            </p:cNvPicPr>
            <p:nvPr userDrawn="1"/>
          </p:nvPicPr>
          <p:blipFill>
            <a:blip r:embed="rId4">
              <a:extLst>
                <a:ext uri="{28A0092B-C50C-407E-A947-70E740481C1C}">
                  <a14:useLocalDpi xmlns:a14="http://schemas.microsoft.com/office/drawing/2010/main"/>
                </a:ext>
              </a:extLst>
            </a:blip>
            <a:srcRect/>
            <a:stretch>
              <a:fillRect/>
            </a:stretch>
          </p:blipFill>
          <p:spPr bwMode="auto">
            <a:xfrm>
              <a:off x="5436096" y="5903851"/>
              <a:ext cx="1584176" cy="965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 name="Grafik 15" descr="Ein Bild, das Schrift, Grafiken, Symbol, Logo enthält.&#10;&#10;Automatisch generierte Beschreibung"/>
          <p:cNvPicPr>
            <a:picLocks noChangeAspect="1"/>
          </p:cNvPicPr>
          <p:nvPr userDrawn="1"/>
        </p:nvPicPr>
        <p:blipFill>
          <a:blip r:embed="rId5">
            <a:extLst>
              <a:ext uri="{28A0092B-C50C-407E-A947-70E740481C1C}">
                <a14:useLocalDpi xmlns:a14="http://schemas.microsoft.com/office/drawing/2010/main"/>
              </a:ext>
            </a:extLst>
          </a:blip>
          <a:srcRect/>
          <a:stretch>
            <a:fillRect/>
          </a:stretch>
        </p:blipFill>
        <p:spPr bwMode="auto">
          <a:xfrm>
            <a:off x="6875463" y="6107113"/>
            <a:ext cx="1296987"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platzhalter 10"/>
          <p:cNvSpPr>
            <a:spLocks noGrp="1"/>
          </p:cNvSpPr>
          <p:nvPr>
            <p:ph type="body" sz="quarter" idx="10"/>
          </p:nvPr>
        </p:nvSpPr>
        <p:spPr>
          <a:xfrm>
            <a:off x="1544638" y="1204206"/>
            <a:ext cx="7203826" cy="2482403"/>
          </a:xfrm>
          <a:prstGeom prst="rect">
            <a:avLst/>
          </a:prstGeom>
        </p:spPr>
        <p:txBody>
          <a:bodyPr lIns="0" tIns="0"/>
          <a:lstStyle>
            <a:lvl1pPr marL="0" indent="0">
              <a:lnSpc>
                <a:spcPts val="4600"/>
              </a:lnSpc>
              <a:spcBef>
                <a:spcPts val="0"/>
              </a:spcBef>
              <a:buNone/>
              <a:defRPr sz="4000" baseline="0">
                <a:solidFill>
                  <a:schemeClr val="bg1"/>
                </a:solidFill>
                <a:effectLst>
                  <a:outerShdw blurRad="38100" dist="38100" dir="2700000" algn="tl">
                    <a:srgbClr val="000000">
                      <a:alpha val="43137"/>
                    </a:srgbClr>
                  </a:outerShdw>
                </a:effectLst>
              </a:defRPr>
            </a:lvl1pPr>
          </a:lstStyle>
          <a:p>
            <a:pPr lvl="0"/>
            <a:r>
              <a:rPr lang="de-DE"/>
              <a:t>Formatvorlagen des Textmasters bearbeiten</a:t>
            </a:r>
          </a:p>
        </p:txBody>
      </p:sp>
      <p:sp>
        <p:nvSpPr>
          <p:cNvPr id="12" name="Textplatzhalter 17"/>
          <p:cNvSpPr>
            <a:spLocks noGrp="1"/>
          </p:cNvSpPr>
          <p:nvPr>
            <p:ph type="body" sz="quarter" idx="11"/>
          </p:nvPr>
        </p:nvSpPr>
        <p:spPr>
          <a:xfrm>
            <a:off x="1544638" y="4221088"/>
            <a:ext cx="5835674" cy="781262"/>
          </a:xfrm>
          <a:prstGeom prst="rect">
            <a:avLst/>
          </a:prstGeom>
        </p:spPr>
        <p:txBody>
          <a:bodyPr lIns="0" tIns="0" rIns="90000" bIns="46800"/>
          <a:lstStyle>
            <a:lvl1pPr marL="0" marR="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sz="2000" b="1" baseline="0">
                <a:solidFill>
                  <a:schemeClr val="bg1"/>
                </a:solidFill>
              </a:defRPr>
            </a:lvl1pPr>
          </a:lstStyle>
          <a:p>
            <a:pPr lvl="0"/>
            <a:r>
              <a:rPr lang="de-DE"/>
              <a:t>Formatvorlagen des Textmasters bearbeiten</a:t>
            </a:r>
          </a:p>
        </p:txBody>
      </p:sp>
    </p:spTree>
    <p:extLst>
      <p:ext uri="{BB962C8B-B14F-4D97-AF65-F5344CB8AC3E}">
        <p14:creationId xmlns:p14="http://schemas.microsoft.com/office/powerpoint/2010/main" val="40200444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K:KK_Text_und_Bild_ohne_Sub">
    <p:spTree>
      <p:nvGrpSpPr>
        <p:cNvPr id="1" name=""/>
        <p:cNvGrpSpPr/>
        <p:nvPr/>
      </p:nvGrpSpPr>
      <p:grpSpPr>
        <a:xfrm>
          <a:off x="0" y="0"/>
          <a:ext cx="0" cy="0"/>
          <a:chOff x="0" y="0"/>
          <a:chExt cx="0" cy="0"/>
        </a:xfrm>
      </p:grpSpPr>
      <p:sp>
        <p:nvSpPr>
          <p:cNvPr id="3" name="Bildplatzhalter 2">
            <a:extLst>
              <a:ext uri="{FF2B5EF4-FFF2-40B4-BE49-F238E27FC236}">
                <a16:creationId xmlns:a16="http://schemas.microsoft.com/office/drawing/2014/main" id="{2B13695C-DCA3-BE60-CEC4-072C582C960A}"/>
              </a:ext>
            </a:extLst>
          </p:cNvPr>
          <p:cNvSpPr>
            <a:spLocks noGrp="1"/>
          </p:cNvSpPr>
          <p:nvPr>
            <p:ph type="pic" sz="quarter" idx="12"/>
          </p:nvPr>
        </p:nvSpPr>
        <p:spPr>
          <a:xfrm>
            <a:off x="5148263" y="1628775"/>
            <a:ext cx="3995737" cy="4464050"/>
          </a:xfrm>
          <a:prstGeom prst="rect">
            <a:avLst/>
          </a:prstGeom>
        </p:spPr>
        <p:txBody>
          <a:bodyPr/>
          <a:lstStyle/>
          <a:p>
            <a:pPr lvl="0"/>
            <a:endParaRPr lang="de-DE" noProof="0"/>
          </a:p>
        </p:txBody>
      </p:sp>
      <p:sp>
        <p:nvSpPr>
          <p:cNvPr id="13" name="Titel 2"/>
          <p:cNvSpPr>
            <a:spLocks noGrp="1"/>
          </p:cNvSpPr>
          <p:nvPr>
            <p:ph type="title"/>
          </p:nvPr>
        </p:nvSpPr>
        <p:spPr>
          <a:xfrm>
            <a:off x="649288" y="433388"/>
            <a:ext cx="6073775" cy="897856"/>
          </a:xfrm>
          <a:prstGeom prst="rect">
            <a:avLst/>
          </a:prstGeom>
        </p:spPr>
        <p:txBody>
          <a:bodyPr lIns="0" tIns="0"/>
          <a:lstStyle>
            <a:lvl1pPr>
              <a:lnSpc>
                <a:spcPts val="3560"/>
              </a:lnSpc>
              <a:defRPr sz="2800" b="0" baseline="0">
                <a:solidFill>
                  <a:srgbClr val="006B8F"/>
                </a:solidFill>
              </a:defRPr>
            </a:lvl1pPr>
          </a:lstStyle>
          <a:p>
            <a:r>
              <a:rPr lang="de-DE"/>
              <a:t>Titelmasterformat durch Klicken bearbeiten</a:t>
            </a:r>
            <a:endParaRPr lang="de-DE" dirty="0"/>
          </a:p>
        </p:txBody>
      </p:sp>
      <p:sp>
        <p:nvSpPr>
          <p:cNvPr id="14" name="Textplatzhalter 19"/>
          <p:cNvSpPr>
            <a:spLocks noGrp="1"/>
          </p:cNvSpPr>
          <p:nvPr>
            <p:ph type="body" sz="quarter" idx="11"/>
          </p:nvPr>
        </p:nvSpPr>
        <p:spPr>
          <a:xfrm>
            <a:off x="649287" y="1628776"/>
            <a:ext cx="4273551" cy="4464050"/>
          </a:xfrm>
          <a:prstGeom prst="rect">
            <a:avLst/>
          </a:prstGeom>
        </p:spPr>
        <p:txBody>
          <a:bodyPr lIns="0" tIns="0" rIns="90000"/>
          <a:lstStyle>
            <a:lvl1pPr marL="0" indent="0">
              <a:lnSpc>
                <a:spcPts val="2800"/>
              </a:lnSpc>
              <a:buNone/>
              <a:defRPr sz="2000"/>
            </a:lvl1pPr>
          </a:lstStyle>
          <a:p>
            <a:pPr lvl="0"/>
            <a:r>
              <a:rPr lang="de-DE"/>
              <a:t>Formatvorlagen des Textmasters bearbeiten</a:t>
            </a:r>
          </a:p>
        </p:txBody>
      </p:sp>
    </p:spTree>
    <p:extLst>
      <p:ext uri="{BB962C8B-B14F-4D97-AF65-F5344CB8AC3E}">
        <p14:creationId xmlns:p14="http://schemas.microsoft.com/office/powerpoint/2010/main" val="2274067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K:KK_Grafik/Bild/Tabelle/Info">
    <p:spTree>
      <p:nvGrpSpPr>
        <p:cNvPr id="1" name=""/>
        <p:cNvGrpSpPr/>
        <p:nvPr/>
      </p:nvGrpSpPr>
      <p:grpSpPr>
        <a:xfrm>
          <a:off x="0" y="0"/>
          <a:ext cx="0" cy="0"/>
          <a:chOff x="0" y="0"/>
          <a:chExt cx="0" cy="0"/>
        </a:xfrm>
      </p:grpSpPr>
      <p:sp>
        <p:nvSpPr>
          <p:cNvPr id="6" name="Inhaltsplatzhalter 5"/>
          <p:cNvSpPr>
            <a:spLocks noGrp="1"/>
          </p:cNvSpPr>
          <p:nvPr>
            <p:ph sz="quarter" idx="10"/>
          </p:nvPr>
        </p:nvSpPr>
        <p:spPr>
          <a:xfrm>
            <a:off x="649288" y="2133599"/>
            <a:ext cx="7845425" cy="3959225"/>
          </a:xfrm>
          <a:prstGeom prst="rect">
            <a:avLst/>
          </a:prstGeom>
        </p:spPr>
        <p:txBody>
          <a:bodyPr/>
          <a:lstStyle>
            <a:lvl1pPr>
              <a:lnSpc>
                <a:spcPts val="2600"/>
              </a:lnSpc>
              <a:defRPr sz="2000">
                <a:sym typeface="Wingdings"/>
              </a:defRPr>
            </a:lvl1pPr>
            <a:lvl2pPr>
              <a:lnSpc>
                <a:spcPts val="2120"/>
              </a:lnSpc>
              <a:defRPr sz="1800">
                <a:sym typeface="Wingdings"/>
              </a:defRPr>
            </a:lvl2pPr>
            <a:lvl3pPr marL="1143000" indent="-228600">
              <a:lnSpc>
                <a:spcPts val="2120"/>
              </a:lnSpc>
              <a:buFont typeface="Wingdings" charset="2"/>
              <a:buChar char="§"/>
              <a:defRPr sz="1800" i="1"/>
            </a:lvl3pPr>
          </a:lstStyle>
          <a:p>
            <a:pPr lvl="0"/>
            <a:r>
              <a:rPr lang="de-DE"/>
              <a:t>Formatvorlagen des Textmasters bearbeiten</a:t>
            </a:r>
          </a:p>
          <a:p>
            <a:pPr lvl="1"/>
            <a:r>
              <a:rPr lang="de-DE"/>
              <a:t>Zweite Ebene</a:t>
            </a:r>
          </a:p>
          <a:p>
            <a:pPr lvl="2"/>
            <a:r>
              <a:rPr lang="de-DE"/>
              <a:t>Dritte Ebene</a:t>
            </a:r>
          </a:p>
        </p:txBody>
      </p:sp>
      <p:sp>
        <p:nvSpPr>
          <p:cNvPr id="9" name="Titel 2"/>
          <p:cNvSpPr>
            <a:spLocks noGrp="1"/>
          </p:cNvSpPr>
          <p:nvPr>
            <p:ph type="title"/>
          </p:nvPr>
        </p:nvSpPr>
        <p:spPr>
          <a:xfrm>
            <a:off x="649288" y="433388"/>
            <a:ext cx="6073775" cy="897856"/>
          </a:xfrm>
          <a:prstGeom prst="rect">
            <a:avLst/>
          </a:prstGeom>
        </p:spPr>
        <p:txBody>
          <a:bodyPr lIns="0" tIns="0"/>
          <a:lstStyle>
            <a:lvl1pPr>
              <a:lnSpc>
                <a:spcPts val="3560"/>
              </a:lnSpc>
              <a:defRPr sz="2800" b="0" baseline="0">
                <a:solidFill>
                  <a:srgbClr val="006B8F"/>
                </a:solidFill>
              </a:defRPr>
            </a:lvl1pPr>
          </a:lstStyle>
          <a:p>
            <a:r>
              <a:rPr lang="de-DE"/>
              <a:t>Titelmasterformat durch Klicken bearbeiten</a:t>
            </a:r>
            <a:endParaRPr lang="de-DE" dirty="0"/>
          </a:p>
        </p:txBody>
      </p:sp>
      <p:sp>
        <p:nvSpPr>
          <p:cNvPr id="10" name="Textplatzhalter 6"/>
          <p:cNvSpPr>
            <a:spLocks noGrp="1"/>
          </p:cNvSpPr>
          <p:nvPr>
            <p:ph type="body" sz="quarter" idx="11"/>
          </p:nvPr>
        </p:nvSpPr>
        <p:spPr>
          <a:xfrm>
            <a:off x="649287" y="1628775"/>
            <a:ext cx="7845425" cy="367515"/>
          </a:xfrm>
          <a:prstGeom prst="rect">
            <a:avLst/>
          </a:prstGeom>
        </p:spPr>
        <p:txBody>
          <a:bodyPr lIns="0" tIns="0"/>
          <a:lstStyle>
            <a:lvl1pPr marL="0" indent="0">
              <a:buNone/>
              <a:defRPr sz="2000" b="1" baseline="0">
                <a:solidFill>
                  <a:schemeClr val="tx1"/>
                </a:solidFill>
              </a:defRPr>
            </a:lvl1pPr>
          </a:lstStyle>
          <a:p>
            <a:pPr lvl="0"/>
            <a:r>
              <a:rPr lang="de-DE"/>
              <a:t>Formatvorlagen des Textmasters bearbeiten</a:t>
            </a:r>
          </a:p>
        </p:txBody>
      </p:sp>
    </p:spTree>
    <p:extLst>
      <p:ext uri="{BB962C8B-B14F-4D97-AF65-F5344CB8AC3E}">
        <p14:creationId xmlns:p14="http://schemas.microsoft.com/office/powerpoint/2010/main" val="29627637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K:KK_Grafik/Bild/Tabelle/Info_ohne_Sub">
    <p:spTree>
      <p:nvGrpSpPr>
        <p:cNvPr id="1" name=""/>
        <p:cNvGrpSpPr/>
        <p:nvPr/>
      </p:nvGrpSpPr>
      <p:grpSpPr>
        <a:xfrm>
          <a:off x="0" y="0"/>
          <a:ext cx="0" cy="0"/>
          <a:chOff x="0" y="0"/>
          <a:chExt cx="0" cy="0"/>
        </a:xfrm>
      </p:grpSpPr>
      <p:sp>
        <p:nvSpPr>
          <p:cNvPr id="6" name="Inhaltsplatzhalter 5"/>
          <p:cNvSpPr>
            <a:spLocks noGrp="1"/>
          </p:cNvSpPr>
          <p:nvPr>
            <p:ph sz="quarter" idx="10"/>
          </p:nvPr>
        </p:nvSpPr>
        <p:spPr>
          <a:xfrm>
            <a:off x="649288" y="1628775"/>
            <a:ext cx="7845425" cy="4464050"/>
          </a:xfrm>
          <a:prstGeom prst="rect">
            <a:avLst/>
          </a:prstGeom>
        </p:spPr>
        <p:txBody>
          <a:bodyPr/>
          <a:lstStyle>
            <a:lvl1pPr>
              <a:lnSpc>
                <a:spcPts val="2600"/>
              </a:lnSpc>
              <a:defRPr sz="2000">
                <a:sym typeface="Wingdings"/>
              </a:defRPr>
            </a:lvl1pPr>
            <a:lvl2pPr>
              <a:lnSpc>
                <a:spcPts val="2120"/>
              </a:lnSpc>
              <a:defRPr sz="1800">
                <a:sym typeface="Wingdings"/>
              </a:defRPr>
            </a:lvl2pPr>
            <a:lvl3pPr marL="1143000" indent="-228600">
              <a:lnSpc>
                <a:spcPts val="2120"/>
              </a:lnSpc>
              <a:buFont typeface="Wingdings" charset="2"/>
              <a:buChar char="§"/>
              <a:defRPr sz="1800" i="1"/>
            </a:lvl3pPr>
          </a:lstStyle>
          <a:p>
            <a:pPr lvl="0"/>
            <a:r>
              <a:rPr lang="de-DE"/>
              <a:t>Formatvorlagen des Textmasters bearbeiten</a:t>
            </a:r>
          </a:p>
          <a:p>
            <a:pPr lvl="1"/>
            <a:r>
              <a:rPr lang="de-DE"/>
              <a:t>Zweite Ebene</a:t>
            </a:r>
          </a:p>
          <a:p>
            <a:pPr lvl="2"/>
            <a:r>
              <a:rPr lang="de-DE"/>
              <a:t>Dritte Ebene</a:t>
            </a:r>
          </a:p>
        </p:txBody>
      </p:sp>
      <p:sp>
        <p:nvSpPr>
          <p:cNvPr id="5" name="Titel 2"/>
          <p:cNvSpPr>
            <a:spLocks noGrp="1"/>
          </p:cNvSpPr>
          <p:nvPr>
            <p:ph type="title"/>
          </p:nvPr>
        </p:nvSpPr>
        <p:spPr>
          <a:xfrm>
            <a:off x="649288" y="433388"/>
            <a:ext cx="6073775" cy="897856"/>
          </a:xfrm>
          <a:prstGeom prst="rect">
            <a:avLst/>
          </a:prstGeom>
        </p:spPr>
        <p:txBody>
          <a:bodyPr lIns="0" tIns="0"/>
          <a:lstStyle>
            <a:lvl1pPr>
              <a:lnSpc>
                <a:spcPts val="3560"/>
              </a:lnSpc>
              <a:defRPr sz="2800" b="0" baseline="0">
                <a:solidFill>
                  <a:srgbClr val="006B8F"/>
                </a:solidFill>
              </a:defRPr>
            </a:lvl1pPr>
          </a:lstStyle>
          <a:p>
            <a:r>
              <a:rPr lang="de-DE"/>
              <a:t>Titelmasterformat durch Klicken bearbeiten</a:t>
            </a:r>
            <a:endParaRPr lang="de-DE" dirty="0"/>
          </a:p>
        </p:txBody>
      </p:sp>
    </p:spTree>
    <p:extLst>
      <p:ext uri="{BB962C8B-B14F-4D97-AF65-F5344CB8AC3E}">
        <p14:creationId xmlns:p14="http://schemas.microsoft.com/office/powerpoint/2010/main" val="5043466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K:KK_Tabelle">
    <p:spTree>
      <p:nvGrpSpPr>
        <p:cNvPr id="1" name=""/>
        <p:cNvGrpSpPr/>
        <p:nvPr/>
      </p:nvGrpSpPr>
      <p:grpSpPr>
        <a:xfrm>
          <a:off x="0" y="0"/>
          <a:ext cx="0" cy="0"/>
          <a:chOff x="0" y="0"/>
          <a:chExt cx="0" cy="0"/>
        </a:xfrm>
      </p:grpSpPr>
      <p:sp>
        <p:nvSpPr>
          <p:cNvPr id="3" name="Tabellenplatzhalter 2"/>
          <p:cNvSpPr>
            <a:spLocks noGrp="1"/>
          </p:cNvSpPr>
          <p:nvPr>
            <p:ph type="tbl" sz="quarter" idx="11"/>
          </p:nvPr>
        </p:nvSpPr>
        <p:spPr>
          <a:xfrm>
            <a:off x="649288" y="2133600"/>
            <a:ext cx="7845425" cy="3959224"/>
          </a:xfrm>
          <a:prstGeom prst="rect">
            <a:avLst/>
          </a:prstGeom>
        </p:spPr>
        <p:txBody>
          <a:bodyPr/>
          <a:lstStyle>
            <a:lvl1pPr>
              <a:defRPr/>
            </a:lvl1pPr>
          </a:lstStyle>
          <a:p>
            <a:pPr lvl="0"/>
            <a:endParaRPr lang="de-DE" noProof="0" dirty="0"/>
          </a:p>
        </p:txBody>
      </p:sp>
      <p:sp>
        <p:nvSpPr>
          <p:cNvPr id="6" name="Titel 2"/>
          <p:cNvSpPr>
            <a:spLocks noGrp="1"/>
          </p:cNvSpPr>
          <p:nvPr>
            <p:ph type="title"/>
          </p:nvPr>
        </p:nvSpPr>
        <p:spPr>
          <a:xfrm>
            <a:off x="649288" y="433388"/>
            <a:ext cx="6073775" cy="897856"/>
          </a:xfrm>
          <a:prstGeom prst="rect">
            <a:avLst/>
          </a:prstGeom>
        </p:spPr>
        <p:txBody>
          <a:bodyPr lIns="0" tIns="0"/>
          <a:lstStyle>
            <a:lvl1pPr>
              <a:lnSpc>
                <a:spcPts val="3560"/>
              </a:lnSpc>
              <a:defRPr sz="2800" b="0" baseline="0">
                <a:solidFill>
                  <a:srgbClr val="006B8F"/>
                </a:solidFill>
              </a:defRPr>
            </a:lvl1pPr>
          </a:lstStyle>
          <a:p>
            <a:r>
              <a:rPr lang="de-DE"/>
              <a:t>Titelmasterformat durch Klicken bearbeiten</a:t>
            </a:r>
            <a:endParaRPr lang="de-DE" dirty="0"/>
          </a:p>
        </p:txBody>
      </p:sp>
      <p:sp>
        <p:nvSpPr>
          <p:cNvPr id="7" name="Textplatzhalter 6"/>
          <p:cNvSpPr>
            <a:spLocks noGrp="1"/>
          </p:cNvSpPr>
          <p:nvPr>
            <p:ph type="body" sz="quarter" idx="12"/>
          </p:nvPr>
        </p:nvSpPr>
        <p:spPr>
          <a:xfrm>
            <a:off x="649287" y="1628775"/>
            <a:ext cx="7845425" cy="367515"/>
          </a:xfrm>
          <a:prstGeom prst="rect">
            <a:avLst/>
          </a:prstGeom>
        </p:spPr>
        <p:txBody>
          <a:bodyPr lIns="0" tIns="0"/>
          <a:lstStyle>
            <a:lvl1pPr marL="0" indent="0">
              <a:buNone/>
              <a:defRPr sz="2000" b="1" baseline="0">
                <a:solidFill>
                  <a:schemeClr val="tx1"/>
                </a:solidFill>
              </a:defRPr>
            </a:lvl1pPr>
          </a:lstStyle>
          <a:p>
            <a:pPr lvl="0"/>
            <a:r>
              <a:rPr lang="de-DE"/>
              <a:t>Formatvorlagen des Textmasters bearbeiten</a:t>
            </a:r>
          </a:p>
        </p:txBody>
      </p:sp>
    </p:spTree>
    <p:extLst>
      <p:ext uri="{BB962C8B-B14F-4D97-AF65-F5344CB8AC3E}">
        <p14:creationId xmlns:p14="http://schemas.microsoft.com/office/powerpoint/2010/main" val="14274230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K:KK_Tabelle_ohne_Sub">
    <p:spTree>
      <p:nvGrpSpPr>
        <p:cNvPr id="1" name=""/>
        <p:cNvGrpSpPr/>
        <p:nvPr/>
      </p:nvGrpSpPr>
      <p:grpSpPr>
        <a:xfrm>
          <a:off x="0" y="0"/>
          <a:ext cx="0" cy="0"/>
          <a:chOff x="0" y="0"/>
          <a:chExt cx="0" cy="0"/>
        </a:xfrm>
      </p:grpSpPr>
      <p:sp>
        <p:nvSpPr>
          <p:cNvPr id="3" name="Tabellenplatzhalter 2"/>
          <p:cNvSpPr>
            <a:spLocks noGrp="1"/>
          </p:cNvSpPr>
          <p:nvPr>
            <p:ph type="tbl" sz="quarter" idx="11"/>
          </p:nvPr>
        </p:nvSpPr>
        <p:spPr>
          <a:xfrm>
            <a:off x="649288" y="1628775"/>
            <a:ext cx="7845425" cy="4464050"/>
          </a:xfrm>
          <a:prstGeom prst="rect">
            <a:avLst/>
          </a:prstGeom>
        </p:spPr>
        <p:txBody>
          <a:bodyPr/>
          <a:lstStyle>
            <a:lvl1pPr>
              <a:defRPr/>
            </a:lvl1pPr>
          </a:lstStyle>
          <a:p>
            <a:pPr lvl="0"/>
            <a:endParaRPr lang="de-DE" noProof="0" dirty="0"/>
          </a:p>
        </p:txBody>
      </p:sp>
      <p:sp>
        <p:nvSpPr>
          <p:cNvPr id="7" name="Titel 2"/>
          <p:cNvSpPr>
            <a:spLocks noGrp="1"/>
          </p:cNvSpPr>
          <p:nvPr>
            <p:ph type="title"/>
          </p:nvPr>
        </p:nvSpPr>
        <p:spPr>
          <a:xfrm>
            <a:off x="649288" y="433388"/>
            <a:ext cx="6073775" cy="897856"/>
          </a:xfrm>
          <a:prstGeom prst="rect">
            <a:avLst/>
          </a:prstGeom>
        </p:spPr>
        <p:txBody>
          <a:bodyPr lIns="0" tIns="0"/>
          <a:lstStyle>
            <a:lvl1pPr>
              <a:lnSpc>
                <a:spcPts val="3560"/>
              </a:lnSpc>
              <a:defRPr sz="2800" b="0" baseline="0">
                <a:solidFill>
                  <a:srgbClr val="006B8F"/>
                </a:solidFill>
              </a:defRPr>
            </a:lvl1pPr>
          </a:lstStyle>
          <a:p>
            <a:r>
              <a:rPr lang="de-DE"/>
              <a:t>Titelmasterformat durch Klicken bearbeiten</a:t>
            </a:r>
            <a:endParaRPr lang="de-DE" dirty="0"/>
          </a:p>
        </p:txBody>
      </p:sp>
    </p:spTree>
    <p:extLst>
      <p:ext uri="{BB962C8B-B14F-4D97-AF65-F5344CB8AC3E}">
        <p14:creationId xmlns:p14="http://schemas.microsoft.com/office/powerpoint/2010/main" val="967419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K:KK_Bulletpoints_2_Ebenen_und_Bild">
    <p:spTree>
      <p:nvGrpSpPr>
        <p:cNvPr id="1" name=""/>
        <p:cNvGrpSpPr/>
        <p:nvPr/>
      </p:nvGrpSpPr>
      <p:grpSpPr>
        <a:xfrm>
          <a:off x="0" y="0"/>
          <a:ext cx="0" cy="0"/>
          <a:chOff x="0" y="0"/>
          <a:chExt cx="0" cy="0"/>
        </a:xfrm>
      </p:grpSpPr>
      <p:sp>
        <p:nvSpPr>
          <p:cNvPr id="3" name="Bildplatzhalter 2">
            <a:extLst>
              <a:ext uri="{FF2B5EF4-FFF2-40B4-BE49-F238E27FC236}">
                <a16:creationId xmlns:a16="http://schemas.microsoft.com/office/drawing/2014/main" id="{235C52A4-D91F-BBDA-5A00-3594250AB1D9}"/>
              </a:ext>
            </a:extLst>
          </p:cNvPr>
          <p:cNvSpPr>
            <a:spLocks noGrp="1"/>
          </p:cNvSpPr>
          <p:nvPr>
            <p:ph type="pic" sz="quarter" idx="14"/>
          </p:nvPr>
        </p:nvSpPr>
        <p:spPr>
          <a:xfrm>
            <a:off x="5138738" y="1628775"/>
            <a:ext cx="4005262" cy="4464050"/>
          </a:xfrm>
          <a:prstGeom prst="rect">
            <a:avLst/>
          </a:prstGeom>
        </p:spPr>
        <p:txBody>
          <a:bodyPr/>
          <a:lstStyle/>
          <a:p>
            <a:pPr lvl="0"/>
            <a:endParaRPr lang="de-DE" noProof="0"/>
          </a:p>
        </p:txBody>
      </p:sp>
      <p:sp>
        <p:nvSpPr>
          <p:cNvPr id="10" name="Textplatzhalter 9"/>
          <p:cNvSpPr>
            <a:spLocks noGrp="1"/>
          </p:cNvSpPr>
          <p:nvPr>
            <p:ph type="body" sz="quarter" idx="12"/>
          </p:nvPr>
        </p:nvSpPr>
        <p:spPr>
          <a:xfrm>
            <a:off x="649288" y="2133599"/>
            <a:ext cx="4273601" cy="3959225"/>
          </a:xfrm>
          <a:prstGeom prst="rect">
            <a:avLst/>
          </a:prstGeom>
        </p:spPr>
        <p:txBody>
          <a:bodyPr/>
          <a:lstStyle>
            <a:lvl1pPr>
              <a:lnSpc>
                <a:spcPts val="2600"/>
              </a:lnSpc>
              <a:defRPr sz="2000" baseline="0">
                <a:sym typeface="Wingdings"/>
              </a:defRPr>
            </a:lvl1pPr>
            <a:lvl2pPr>
              <a:lnSpc>
                <a:spcPts val="2120"/>
              </a:lnSpc>
              <a:defRPr sz="1800" baseline="0"/>
            </a:lvl2pPr>
          </a:lstStyle>
          <a:p>
            <a:pPr lvl="0"/>
            <a:r>
              <a:rPr lang="de-DE"/>
              <a:t>Formatvorlagen des Textmasters bearbeiten</a:t>
            </a:r>
          </a:p>
          <a:p>
            <a:pPr lvl="1"/>
            <a:r>
              <a:rPr lang="de-DE"/>
              <a:t>Zweite Ebene</a:t>
            </a:r>
          </a:p>
        </p:txBody>
      </p:sp>
      <p:sp>
        <p:nvSpPr>
          <p:cNvPr id="15" name="Titel 2"/>
          <p:cNvSpPr>
            <a:spLocks noGrp="1"/>
          </p:cNvSpPr>
          <p:nvPr>
            <p:ph type="title"/>
          </p:nvPr>
        </p:nvSpPr>
        <p:spPr>
          <a:xfrm>
            <a:off x="649288" y="433388"/>
            <a:ext cx="6073775" cy="897856"/>
          </a:xfrm>
          <a:prstGeom prst="rect">
            <a:avLst/>
          </a:prstGeom>
        </p:spPr>
        <p:txBody>
          <a:bodyPr lIns="0" tIns="0"/>
          <a:lstStyle>
            <a:lvl1pPr>
              <a:lnSpc>
                <a:spcPts val="3560"/>
              </a:lnSpc>
              <a:defRPr sz="2800" b="0" baseline="0">
                <a:solidFill>
                  <a:srgbClr val="006B8F"/>
                </a:solidFill>
              </a:defRPr>
            </a:lvl1pPr>
          </a:lstStyle>
          <a:p>
            <a:r>
              <a:rPr lang="de-DE"/>
              <a:t>Titelmasterformat durch Klicken bearbeiten</a:t>
            </a:r>
            <a:endParaRPr lang="de-DE" dirty="0"/>
          </a:p>
        </p:txBody>
      </p:sp>
      <p:sp>
        <p:nvSpPr>
          <p:cNvPr id="16" name="Textplatzhalter 6"/>
          <p:cNvSpPr>
            <a:spLocks noGrp="1"/>
          </p:cNvSpPr>
          <p:nvPr>
            <p:ph type="body" sz="quarter" idx="13"/>
          </p:nvPr>
        </p:nvSpPr>
        <p:spPr>
          <a:xfrm>
            <a:off x="649287" y="1628775"/>
            <a:ext cx="4273551" cy="367515"/>
          </a:xfrm>
          <a:prstGeom prst="rect">
            <a:avLst/>
          </a:prstGeom>
        </p:spPr>
        <p:txBody>
          <a:bodyPr lIns="0" tIns="0"/>
          <a:lstStyle>
            <a:lvl1pPr marL="0" indent="0">
              <a:buNone/>
              <a:defRPr sz="2000" b="1" baseline="0">
                <a:solidFill>
                  <a:schemeClr val="tx1"/>
                </a:solidFill>
              </a:defRPr>
            </a:lvl1pPr>
          </a:lstStyle>
          <a:p>
            <a:pPr lvl="0"/>
            <a:r>
              <a:rPr lang="de-DE"/>
              <a:t>Formatvorlagen des Textmasters bearbeiten</a:t>
            </a:r>
          </a:p>
        </p:txBody>
      </p:sp>
    </p:spTree>
    <p:extLst>
      <p:ext uri="{BB962C8B-B14F-4D97-AF65-F5344CB8AC3E}">
        <p14:creationId xmlns:p14="http://schemas.microsoft.com/office/powerpoint/2010/main" val="25191874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K:KK_Bulletpoints_2_Ebenen_und_Bild_ohne_Sub">
    <p:spTree>
      <p:nvGrpSpPr>
        <p:cNvPr id="1" name=""/>
        <p:cNvGrpSpPr/>
        <p:nvPr/>
      </p:nvGrpSpPr>
      <p:grpSpPr>
        <a:xfrm>
          <a:off x="0" y="0"/>
          <a:ext cx="0" cy="0"/>
          <a:chOff x="0" y="0"/>
          <a:chExt cx="0" cy="0"/>
        </a:xfrm>
      </p:grpSpPr>
      <p:sp>
        <p:nvSpPr>
          <p:cNvPr id="3" name="Bildplatzhalter 2">
            <a:extLst>
              <a:ext uri="{FF2B5EF4-FFF2-40B4-BE49-F238E27FC236}">
                <a16:creationId xmlns:a16="http://schemas.microsoft.com/office/drawing/2014/main" id="{606DF375-D1E4-F074-46C9-525FE8138038}"/>
              </a:ext>
            </a:extLst>
          </p:cNvPr>
          <p:cNvSpPr>
            <a:spLocks noGrp="1"/>
          </p:cNvSpPr>
          <p:nvPr>
            <p:ph type="pic" sz="quarter" idx="13"/>
          </p:nvPr>
        </p:nvSpPr>
        <p:spPr>
          <a:xfrm>
            <a:off x="5148263" y="1628775"/>
            <a:ext cx="3995737" cy="4464050"/>
          </a:xfrm>
          <a:prstGeom prst="rect">
            <a:avLst/>
          </a:prstGeom>
        </p:spPr>
        <p:txBody>
          <a:bodyPr/>
          <a:lstStyle/>
          <a:p>
            <a:pPr lvl="0"/>
            <a:endParaRPr lang="de-DE" noProof="0"/>
          </a:p>
        </p:txBody>
      </p:sp>
      <p:sp>
        <p:nvSpPr>
          <p:cNvPr id="10" name="Textplatzhalter 9"/>
          <p:cNvSpPr>
            <a:spLocks noGrp="1"/>
          </p:cNvSpPr>
          <p:nvPr>
            <p:ph type="body" sz="quarter" idx="12"/>
          </p:nvPr>
        </p:nvSpPr>
        <p:spPr>
          <a:xfrm>
            <a:off x="649288" y="1628775"/>
            <a:ext cx="4273601" cy="4464049"/>
          </a:xfrm>
          <a:prstGeom prst="rect">
            <a:avLst/>
          </a:prstGeom>
        </p:spPr>
        <p:txBody>
          <a:bodyPr/>
          <a:lstStyle>
            <a:lvl1pPr>
              <a:lnSpc>
                <a:spcPts val="2600"/>
              </a:lnSpc>
              <a:defRPr sz="2000" baseline="0">
                <a:sym typeface="Wingdings"/>
              </a:defRPr>
            </a:lvl1pPr>
            <a:lvl2pPr>
              <a:lnSpc>
                <a:spcPts val="2120"/>
              </a:lnSpc>
              <a:defRPr sz="1800" baseline="0"/>
            </a:lvl2pPr>
          </a:lstStyle>
          <a:p>
            <a:pPr lvl="0"/>
            <a:r>
              <a:rPr lang="de-DE"/>
              <a:t>Formatvorlagen des Textmasters bearbeiten</a:t>
            </a:r>
          </a:p>
          <a:p>
            <a:pPr lvl="1"/>
            <a:r>
              <a:rPr lang="de-DE"/>
              <a:t>Zweite Ebene</a:t>
            </a:r>
          </a:p>
        </p:txBody>
      </p:sp>
      <p:sp>
        <p:nvSpPr>
          <p:cNvPr id="15" name="Titel 2"/>
          <p:cNvSpPr>
            <a:spLocks noGrp="1"/>
          </p:cNvSpPr>
          <p:nvPr>
            <p:ph type="title"/>
          </p:nvPr>
        </p:nvSpPr>
        <p:spPr>
          <a:xfrm>
            <a:off x="649288" y="433388"/>
            <a:ext cx="6073775" cy="897856"/>
          </a:xfrm>
          <a:prstGeom prst="rect">
            <a:avLst/>
          </a:prstGeom>
        </p:spPr>
        <p:txBody>
          <a:bodyPr lIns="0" tIns="0"/>
          <a:lstStyle>
            <a:lvl1pPr>
              <a:lnSpc>
                <a:spcPts val="3560"/>
              </a:lnSpc>
              <a:defRPr sz="2800" b="0" baseline="0">
                <a:solidFill>
                  <a:srgbClr val="006B8F"/>
                </a:solidFill>
              </a:defRPr>
            </a:lvl1pPr>
          </a:lstStyle>
          <a:p>
            <a:r>
              <a:rPr lang="de-DE"/>
              <a:t>Titelmasterformat durch Klicken bearbeiten</a:t>
            </a:r>
            <a:endParaRPr lang="de-DE" dirty="0"/>
          </a:p>
        </p:txBody>
      </p:sp>
    </p:spTree>
    <p:extLst>
      <p:ext uri="{BB962C8B-B14F-4D97-AF65-F5344CB8AC3E}">
        <p14:creationId xmlns:p14="http://schemas.microsoft.com/office/powerpoint/2010/main" val="40190923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K:KK_Objekt_Bulletpoint">
    <p:spTree>
      <p:nvGrpSpPr>
        <p:cNvPr id="1" name=""/>
        <p:cNvGrpSpPr/>
        <p:nvPr/>
      </p:nvGrpSpPr>
      <p:grpSpPr>
        <a:xfrm>
          <a:off x="0" y="0"/>
          <a:ext cx="0" cy="0"/>
          <a:chOff x="0" y="0"/>
          <a:chExt cx="0" cy="0"/>
        </a:xfrm>
      </p:grpSpPr>
      <p:sp>
        <p:nvSpPr>
          <p:cNvPr id="11" name="Textplatzhalter 9"/>
          <p:cNvSpPr>
            <a:spLocks noGrp="1"/>
          </p:cNvSpPr>
          <p:nvPr>
            <p:ph type="body" sz="quarter" idx="14"/>
          </p:nvPr>
        </p:nvSpPr>
        <p:spPr>
          <a:xfrm>
            <a:off x="4922838" y="2133599"/>
            <a:ext cx="3587750" cy="3959225"/>
          </a:xfrm>
          <a:prstGeom prst="rect">
            <a:avLst/>
          </a:prstGeom>
        </p:spPr>
        <p:txBody>
          <a:bodyPr/>
          <a:lstStyle>
            <a:lvl1pPr>
              <a:lnSpc>
                <a:spcPts val="2600"/>
              </a:lnSpc>
              <a:defRPr sz="2000" baseline="0">
                <a:sym typeface="Wingdings"/>
              </a:defRPr>
            </a:lvl1pPr>
            <a:lvl2pPr>
              <a:lnSpc>
                <a:spcPts val="2120"/>
              </a:lnSpc>
              <a:defRPr sz="1800" baseline="0"/>
            </a:lvl2pPr>
          </a:lstStyle>
          <a:p>
            <a:pPr lvl="0"/>
            <a:r>
              <a:rPr lang="de-DE"/>
              <a:t>Formatvorlagen des Textmasters bearbeiten</a:t>
            </a:r>
          </a:p>
          <a:p>
            <a:pPr lvl="1"/>
            <a:r>
              <a:rPr lang="de-DE"/>
              <a:t>Zweite Ebene</a:t>
            </a:r>
          </a:p>
        </p:txBody>
      </p:sp>
      <p:sp>
        <p:nvSpPr>
          <p:cNvPr id="5" name="Inhaltsplatzhalter 4"/>
          <p:cNvSpPr>
            <a:spLocks noGrp="1"/>
          </p:cNvSpPr>
          <p:nvPr>
            <p:ph sz="quarter" idx="15"/>
          </p:nvPr>
        </p:nvSpPr>
        <p:spPr>
          <a:xfrm>
            <a:off x="649288" y="1628775"/>
            <a:ext cx="3922712" cy="4464049"/>
          </a:xfrm>
          <a:prstGeom prst="rect">
            <a:avLst/>
          </a:prstGeom>
        </p:spPr>
        <p:txBody>
          <a:bodyPr/>
          <a:lstStyle>
            <a:lvl1pPr marL="0" indent="0">
              <a:buNone/>
              <a:defRPr sz="2000"/>
            </a:lvl1pPr>
          </a:lstStyle>
          <a:p>
            <a:pPr lvl="0"/>
            <a:endParaRPr lang="de-DE" dirty="0"/>
          </a:p>
        </p:txBody>
      </p:sp>
      <p:sp>
        <p:nvSpPr>
          <p:cNvPr id="12" name="Titel 2"/>
          <p:cNvSpPr>
            <a:spLocks noGrp="1"/>
          </p:cNvSpPr>
          <p:nvPr>
            <p:ph type="title"/>
          </p:nvPr>
        </p:nvSpPr>
        <p:spPr>
          <a:xfrm>
            <a:off x="649288" y="433388"/>
            <a:ext cx="6073775" cy="897856"/>
          </a:xfrm>
          <a:prstGeom prst="rect">
            <a:avLst/>
          </a:prstGeom>
        </p:spPr>
        <p:txBody>
          <a:bodyPr lIns="0" tIns="0"/>
          <a:lstStyle>
            <a:lvl1pPr>
              <a:lnSpc>
                <a:spcPts val="3560"/>
              </a:lnSpc>
              <a:defRPr sz="2800" b="0" baseline="0">
                <a:solidFill>
                  <a:srgbClr val="006B8F"/>
                </a:solidFill>
              </a:defRPr>
            </a:lvl1pPr>
          </a:lstStyle>
          <a:p>
            <a:r>
              <a:rPr lang="de-DE"/>
              <a:t>Titelmasterformat durch Klicken bearbeiten</a:t>
            </a:r>
            <a:endParaRPr lang="de-DE" dirty="0"/>
          </a:p>
        </p:txBody>
      </p:sp>
      <p:sp>
        <p:nvSpPr>
          <p:cNvPr id="15" name="Textplatzhalter 6"/>
          <p:cNvSpPr>
            <a:spLocks noGrp="1"/>
          </p:cNvSpPr>
          <p:nvPr>
            <p:ph type="body" sz="quarter" idx="13"/>
          </p:nvPr>
        </p:nvSpPr>
        <p:spPr>
          <a:xfrm>
            <a:off x="4922838" y="1628775"/>
            <a:ext cx="4273551" cy="367515"/>
          </a:xfrm>
          <a:prstGeom prst="rect">
            <a:avLst/>
          </a:prstGeom>
        </p:spPr>
        <p:txBody>
          <a:bodyPr lIns="0" tIns="0"/>
          <a:lstStyle>
            <a:lvl1pPr marL="0" indent="0">
              <a:buNone/>
              <a:defRPr sz="2000" b="1" baseline="0">
                <a:solidFill>
                  <a:schemeClr val="tx1"/>
                </a:solidFill>
              </a:defRPr>
            </a:lvl1pPr>
          </a:lstStyle>
          <a:p>
            <a:pPr lvl="0"/>
            <a:r>
              <a:rPr lang="de-DE"/>
              <a:t>Formatvorlagen des Textmasters bearbeiten</a:t>
            </a:r>
          </a:p>
        </p:txBody>
      </p:sp>
    </p:spTree>
    <p:extLst>
      <p:ext uri="{BB962C8B-B14F-4D97-AF65-F5344CB8AC3E}">
        <p14:creationId xmlns:p14="http://schemas.microsoft.com/office/powerpoint/2010/main" val="1586194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K:KK_Objekt_Bulletpoint_ohne_Sub">
    <p:spTree>
      <p:nvGrpSpPr>
        <p:cNvPr id="1" name=""/>
        <p:cNvGrpSpPr/>
        <p:nvPr/>
      </p:nvGrpSpPr>
      <p:grpSpPr>
        <a:xfrm>
          <a:off x="0" y="0"/>
          <a:ext cx="0" cy="0"/>
          <a:chOff x="0" y="0"/>
          <a:chExt cx="0" cy="0"/>
        </a:xfrm>
      </p:grpSpPr>
      <p:sp>
        <p:nvSpPr>
          <p:cNvPr id="11" name="Textplatzhalter 9"/>
          <p:cNvSpPr>
            <a:spLocks noGrp="1"/>
          </p:cNvSpPr>
          <p:nvPr>
            <p:ph type="body" sz="quarter" idx="14"/>
          </p:nvPr>
        </p:nvSpPr>
        <p:spPr>
          <a:xfrm>
            <a:off x="4922838" y="1628775"/>
            <a:ext cx="3587750" cy="4464050"/>
          </a:xfrm>
          <a:prstGeom prst="rect">
            <a:avLst/>
          </a:prstGeom>
        </p:spPr>
        <p:txBody>
          <a:bodyPr/>
          <a:lstStyle>
            <a:lvl1pPr>
              <a:lnSpc>
                <a:spcPts val="2600"/>
              </a:lnSpc>
              <a:defRPr sz="2000" baseline="0">
                <a:sym typeface="Wingdings"/>
              </a:defRPr>
            </a:lvl1pPr>
            <a:lvl2pPr>
              <a:lnSpc>
                <a:spcPts val="2120"/>
              </a:lnSpc>
              <a:defRPr sz="1800" baseline="0"/>
            </a:lvl2pPr>
          </a:lstStyle>
          <a:p>
            <a:pPr lvl="0"/>
            <a:r>
              <a:rPr lang="de-DE"/>
              <a:t>Formatvorlagen des Textmasters bearbeiten</a:t>
            </a:r>
          </a:p>
          <a:p>
            <a:pPr lvl="1"/>
            <a:r>
              <a:rPr lang="de-DE"/>
              <a:t>Zweite Ebene</a:t>
            </a:r>
          </a:p>
        </p:txBody>
      </p:sp>
      <p:sp>
        <p:nvSpPr>
          <p:cNvPr id="5" name="Inhaltsplatzhalter 4"/>
          <p:cNvSpPr>
            <a:spLocks noGrp="1"/>
          </p:cNvSpPr>
          <p:nvPr>
            <p:ph sz="quarter" idx="15"/>
          </p:nvPr>
        </p:nvSpPr>
        <p:spPr>
          <a:xfrm>
            <a:off x="649288" y="1628775"/>
            <a:ext cx="3922712" cy="4464050"/>
          </a:xfrm>
          <a:prstGeom prst="rect">
            <a:avLst/>
          </a:prstGeom>
        </p:spPr>
        <p:txBody>
          <a:bodyPr/>
          <a:lstStyle>
            <a:lvl1pPr marL="0" indent="0">
              <a:buNone/>
              <a:defRPr sz="2000"/>
            </a:lvl1pPr>
          </a:lstStyle>
          <a:p>
            <a:pPr lvl="0"/>
            <a:endParaRPr lang="de-DE" dirty="0"/>
          </a:p>
        </p:txBody>
      </p:sp>
      <p:sp>
        <p:nvSpPr>
          <p:cNvPr id="6" name="Titel 2"/>
          <p:cNvSpPr>
            <a:spLocks noGrp="1"/>
          </p:cNvSpPr>
          <p:nvPr>
            <p:ph type="title"/>
          </p:nvPr>
        </p:nvSpPr>
        <p:spPr>
          <a:xfrm>
            <a:off x="649288" y="433388"/>
            <a:ext cx="6073775" cy="897856"/>
          </a:xfrm>
          <a:prstGeom prst="rect">
            <a:avLst/>
          </a:prstGeom>
        </p:spPr>
        <p:txBody>
          <a:bodyPr lIns="0" tIns="0"/>
          <a:lstStyle>
            <a:lvl1pPr>
              <a:lnSpc>
                <a:spcPts val="3560"/>
              </a:lnSpc>
              <a:defRPr sz="2800" b="0" baseline="0">
                <a:solidFill>
                  <a:srgbClr val="006B8F"/>
                </a:solidFill>
              </a:defRPr>
            </a:lvl1pPr>
          </a:lstStyle>
          <a:p>
            <a:r>
              <a:rPr lang="de-DE"/>
              <a:t>Titelmasterformat durch Klicken bearbeiten</a:t>
            </a:r>
            <a:endParaRPr lang="de-DE" dirty="0"/>
          </a:p>
        </p:txBody>
      </p:sp>
    </p:spTree>
    <p:extLst>
      <p:ext uri="{BB962C8B-B14F-4D97-AF65-F5344CB8AC3E}">
        <p14:creationId xmlns:p14="http://schemas.microsoft.com/office/powerpoint/2010/main" val="16019049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K:KK_Bild_Bulletpoint">
    <p:spTree>
      <p:nvGrpSpPr>
        <p:cNvPr id="1" name=""/>
        <p:cNvGrpSpPr/>
        <p:nvPr/>
      </p:nvGrpSpPr>
      <p:grpSpPr>
        <a:xfrm>
          <a:off x="0" y="0"/>
          <a:ext cx="0" cy="0"/>
          <a:chOff x="0" y="0"/>
          <a:chExt cx="0" cy="0"/>
        </a:xfrm>
      </p:grpSpPr>
      <p:sp>
        <p:nvSpPr>
          <p:cNvPr id="4" name="Bildplatzhalter 3">
            <a:extLst>
              <a:ext uri="{FF2B5EF4-FFF2-40B4-BE49-F238E27FC236}">
                <a16:creationId xmlns:a16="http://schemas.microsoft.com/office/drawing/2014/main" id="{2F48BE6A-C364-D849-7864-8A4C2F5AB328}"/>
              </a:ext>
            </a:extLst>
          </p:cNvPr>
          <p:cNvSpPr>
            <a:spLocks noGrp="1"/>
          </p:cNvSpPr>
          <p:nvPr>
            <p:ph type="pic" sz="quarter" idx="15"/>
          </p:nvPr>
        </p:nvSpPr>
        <p:spPr>
          <a:xfrm>
            <a:off x="0" y="1628775"/>
            <a:ext cx="4572000" cy="4471988"/>
          </a:xfrm>
          <a:prstGeom prst="rect">
            <a:avLst/>
          </a:prstGeom>
        </p:spPr>
        <p:txBody>
          <a:bodyPr/>
          <a:lstStyle/>
          <a:p>
            <a:pPr lvl="0"/>
            <a:endParaRPr lang="de-DE" noProof="0"/>
          </a:p>
        </p:txBody>
      </p:sp>
      <p:sp>
        <p:nvSpPr>
          <p:cNvPr id="11" name="Textplatzhalter 9"/>
          <p:cNvSpPr>
            <a:spLocks noGrp="1"/>
          </p:cNvSpPr>
          <p:nvPr>
            <p:ph type="body" sz="quarter" idx="14"/>
          </p:nvPr>
        </p:nvSpPr>
        <p:spPr>
          <a:xfrm>
            <a:off x="4922838" y="2133599"/>
            <a:ext cx="3587750" cy="3959225"/>
          </a:xfrm>
          <a:prstGeom prst="rect">
            <a:avLst/>
          </a:prstGeom>
        </p:spPr>
        <p:txBody>
          <a:bodyPr/>
          <a:lstStyle>
            <a:lvl1pPr>
              <a:lnSpc>
                <a:spcPts val="2600"/>
              </a:lnSpc>
              <a:defRPr sz="2000" baseline="0">
                <a:sym typeface="Wingdings"/>
              </a:defRPr>
            </a:lvl1pPr>
            <a:lvl2pPr>
              <a:lnSpc>
                <a:spcPts val="2120"/>
              </a:lnSpc>
              <a:defRPr sz="1800" baseline="0"/>
            </a:lvl2pPr>
          </a:lstStyle>
          <a:p>
            <a:pPr lvl="0"/>
            <a:r>
              <a:rPr lang="de-DE"/>
              <a:t>Formatvorlagen des Textmasters bearbeiten</a:t>
            </a:r>
          </a:p>
          <a:p>
            <a:pPr lvl="1"/>
            <a:r>
              <a:rPr lang="de-DE"/>
              <a:t>Zweite Ebene</a:t>
            </a:r>
          </a:p>
        </p:txBody>
      </p:sp>
      <p:sp>
        <p:nvSpPr>
          <p:cNvPr id="10" name="Titel 2"/>
          <p:cNvSpPr>
            <a:spLocks noGrp="1"/>
          </p:cNvSpPr>
          <p:nvPr>
            <p:ph type="title"/>
          </p:nvPr>
        </p:nvSpPr>
        <p:spPr>
          <a:xfrm>
            <a:off x="649288" y="433388"/>
            <a:ext cx="6073775" cy="897856"/>
          </a:xfrm>
          <a:prstGeom prst="rect">
            <a:avLst/>
          </a:prstGeom>
        </p:spPr>
        <p:txBody>
          <a:bodyPr lIns="0" tIns="0"/>
          <a:lstStyle>
            <a:lvl1pPr>
              <a:lnSpc>
                <a:spcPts val="3560"/>
              </a:lnSpc>
              <a:defRPr sz="2800" b="0" baseline="0">
                <a:solidFill>
                  <a:srgbClr val="006B8F"/>
                </a:solidFill>
              </a:defRPr>
            </a:lvl1pPr>
          </a:lstStyle>
          <a:p>
            <a:r>
              <a:rPr lang="de-DE"/>
              <a:t>Titelmasterformat durch Klicken bearbeiten</a:t>
            </a:r>
            <a:endParaRPr lang="de-DE" dirty="0"/>
          </a:p>
        </p:txBody>
      </p:sp>
      <p:sp>
        <p:nvSpPr>
          <p:cNvPr id="12" name="Textplatzhalter 6"/>
          <p:cNvSpPr>
            <a:spLocks noGrp="1"/>
          </p:cNvSpPr>
          <p:nvPr>
            <p:ph type="body" sz="quarter" idx="13"/>
          </p:nvPr>
        </p:nvSpPr>
        <p:spPr>
          <a:xfrm>
            <a:off x="4922838" y="1628775"/>
            <a:ext cx="4273551" cy="367515"/>
          </a:xfrm>
          <a:prstGeom prst="rect">
            <a:avLst/>
          </a:prstGeom>
        </p:spPr>
        <p:txBody>
          <a:bodyPr lIns="0" tIns="0"/>
          <a:lstStyle>
            <a:lvl1pPr marL="0" indent="0">
              <a:buNone/>
              <a:defRPr sz="2000" b="1" baseline="0">
                <a:solidFill>
                  <a:schemeClr val="tx1"/>
                </a:solidFill>
              </a:defRPr>
            </a:lvl1pPr>
          </a:lstStyle>
          <a:p>
            <a:pPr lvl="0"/>
            <a:r>
              <a:rPr lang="de-DE"/>
              <a:t>Formatvorlagen des Textmasters bearbeiten</a:t>
            </a:r>
          </a:p>
        </p:txBody>
      </p:sp>
    </p:spTree>
    <p:extLst>
      <p:ext uri="{BB962C8B-B14F-4D97-AF65-F5344CB8AC3E}">
        <p14:creationId xmlns:p14="http://schemas.microsoft.com/office/powerpoint/2010/main" val="2790193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SK:KK_Titelchart_vierzeilig">
    <p:spTree>
      <p:nvGrpSpPr>
        <p:cNvPr id="1" name=""/>
        <p:cNvGrpSpPr/>
        <p:nvPr/>
      </p:nvGrpSpPr>
      <p:grpSpPr>
        <a:xfrm>
          <a:off x="0" y="0"/>
          <a:ext cx="0" cy="0"/>
          <a:chOff x="0" y="0"/>
          <a:chExt cx="0" cy="0"/>
        </a:xfrm>
      </p:grpSpPr>
      <p:pic>
        <p:nvPicPr>
          <p:cNvPr id="4" name="Bild 12"/>
          <p:cNvPicPr>
            <a:picLocks noChangeAspect="1"/>
          </p:cNvPicPr>
          <p:nvPr userDrawn="1"/>
        </p:nvPicPr>
        <p:blipFill>
          <a:blip r:embed="rId2" cstate="print">
            <a:extLst>
              <a:ext uri="{28A0092B-C50C-407E-A947-70E740481C1C}">
                <a14:useLocalDpi xmlns:a14="http://schemas.microsoft.com/office/drawing/2010/main"/>
              </a:ext>
            </a:extLst>
          </a:blip>
          <a:srcRect t="-6760" b="-270"/>
          <a:stretch>
            <a:fillRect/>
          </a:stretch>
        </p:blipFill>
        <p:spPr bwMode="auto">
          <a:xfrm>
            <a:off x="0" y="-655638"/>
            <a:ext cx="9144000" cy="65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Gerade Verbindung 10"/>
          <p:cNvCxnSpPr/>
          <p:nvPr userDrawn="1"/>
        </p:nvCxnSpPr>
        <p:spPr>
          <a:xfrm>
            <a:off x="1544638" y="4076700"/>
            <a:ext cx="1789112" cy="0"/>
          </a:xfrm>
          <a:prstGeom prst="line">
            <a:avLst/>
          </a:prstGeom>
          <a:ln w="25400">
            <a:solidFill>
              <a:srgbClr val="FFF147"/>
            </a:solidFill>
          </a:ln>
        </p:spPr>
        <p:style>
          <a:lnRef idx="1">
            <a:schemeClr val="accent1"/>
          </a:lnRef>
          <a:fillRef idx="0">
            <a:schemeClr val="accent1"/>
          </a:fillRef>
          <a:effectRef idx="0">
            <a:schemeClr val="accent1"/>
          </a:effectRef>
          <a:fontRef idx="minor">
            <a:schemeClr val="tx1"/>
          </a:fontRef>
        </p:style>
      </p:cxnSp>
      <p:sp>
        <p:nvSpPr>
          <p:cNvPr id="6" name="Freihandform 5"/>
          <p:cNvSpPr/>
          <p:nvPr userDrawn="1"/>
        </p:nvSpPr>
        <p:spPr>
          <a:xfrm>
            <a:off x="658813" y="765175"/>
            <a:ext cx="6721475" cy="331788"/>
          </a:xfrm>
          <a:custGeom>
            <a:avLst/>
            <a:gdLst>
              <a:gd name="connsiteX0" fmla="*/ 5092931 w 5092931"/>
              <a:gd name="connsiteY0" fmla="*/ 332509 h 332509"/>
              <a:gd name="connsiteX1" fmla="*/ 5092931 w 5092931"/>
              <a:gd name="connsiteY1" fmla="*/ 0 h 332509"/>
              <a:gd name="connsiteX2" fmla="*/ 0 w 5092931"/>
              <a:gd name="connsiteY2" fmla="*/ 0 h 332509"/>
            </a:gdLst>
            <a:ahLst/>
            <a:cxnLst>
              <a:cxn ang="0">
                <a:pos x="connsiteX0" y="connsiteY0"/>
              </a:cxn>
              <a:cxn ang="0">
                <a:pos x="connsiteX1" y="connsiteY1"/>
              </a:cxn>
              <a:cxn ang="0">
                <a:pos x="connsiteX2" y="connsiteY2"/>
              </a:cxn>
            </a:cxnLst>
            <a:rect l="l" t="t" r="r" b="b"/>
            <a:pathLst>
              <a:path w="5092931" h="332509">
                <a:moveTo>
                  <a:pt x="5092931" y="332509"/>
                </a:moveTo>
                <a:lnTo>
                  <a:pt x="5092931" y="0"/>
                </a:lnTo>
                <a:lnTo>
                  <a:pt x="0" y="0"/>
                </a:lnTo>
              </a:path>
            </a:pathLst>
          </a:custGeom>
          <a:noFill/>
          <a:ln>
            <a:solidFill>
              <a:srgbClr val="FFF14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7" name="Freihandform 6"/>
          <p:cNvSpPr/>
          <p:nvPr userDrawn="1"/>
        </p:nvSpPr>
        <p:spPr>
          <a:xfrm>
            <a:off x="658813" y="765175"/>
            <a:ext cx="6721475" cy="4311650"/>
          </a:xfrm>
          <a:custGeom>
            <a:avLst/>
            <a:gdLst>
              <a:gd name="connsiteX0" fmla="*/ 5167993 w 5167993"/>
              <a:gd name="connsiteY0" fmla="*/ 2302328 h 3641271"/>
              <a:gd name="connsiteX1" fmla="*/ 5167993 w 5167993"/>
              <a:gd name="connsiteY1" fmla="*/ 3641271 h 3641271"/>
              <a:gd name="connsiteX2" fmla="*/ 0 w 5167993"/>
              <a:gd name="connsiteY2" fmla="*/ 3641271 h 3641271"/>
              <a:gd name="connsiteX3" fmla="*/ 0 w 5167993"/>
              <a:gd name="connsiteY3" fmla="*/ 0 h 3641271"/>
            </a:gdLst>
            <a:ahLst/>
            <a:cxnLst>
              <a:cxn ang="0">
                <a:pos x="connsiteX0" y="connsiteY0"/>
              </a:cxn>
              <a:cxn ang="0">
                <a:pos x="connsiteX1" y="connsiteY1"/>
              </a:cxn>
              <a:cxn ang="0">
                <a:pos x="connsiteX2" y="connsiteY2"/>
              </a:cxn>
              <a:cxn ang="0">
                <a:pos x="connsiteX3" y="connsiteY3"/>
              </a:cxn>
            </a:cxnLst>
            <a:rect l="l" t="t" r="r" b="b"/>
            <a:pathLst>
              <a:path w="5167993" h="3641271">
                <a:moveTo>
                  <a:pt x="5167993" y="2302328"/>
                </a:moveTo>
                <a:lnTo>
                  <a:pt x="5167993" y="3641271"/>
                </a:lnTo>
                <a:lnTo>
                  <a:pt x="0" y="3641271"/>
                </a:lnTo>
                <a:lnTo>
                  <a:pt x="0" y="0"/>
                </a:lnTo>
              </a:path>
            </a:pathLst>
          </a:custGeom>
          <a:noFill/>
          <a:ln>
            <a:solidFill>
              <a:srgbClr val="FFF14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8" name="Textfeld 11"/>
          <p:cNvSpPr txBox="1">
            <a:spLocks noChangeArrowheads="1"/>
          </p:cNvSpPr>
          <p:nvPr userDrawn="1"/>
        </p:nvSpPr>
        <p:spPr bwMode="auto">
          <a:xfrm>
            <a:off x="0" y="5602288"/>
            <a:ext cx="237648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bIns="90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de-DE" altLang="de-DE" sz="900">
                <a:solidFill>
                  <a:schemeClr val="bg1"/>
                </a:solidFill>
                <a:latin typeface="Arial" panose="020B0604020202020204" pitchFamily="34" charset="0"/>
                <a:cs typeface="Arial" panose="020B0604020202020204" pitchFamily="34" charset="0"/>
              </a:rPr>
              <a:t>© bbernard/shutterstock</a:t>
            </a:r>
          </a:p>
        </p:txBody>
      </p:sp>
      <p:grpSp>
        <p:nvGrpSpPr>
          <p:cNvPr id="9" name="Gruppieren 12"/>
          <p:cNvGrpSpPr>
            <a:grpSpLocks/>
          </p:cNvGrpSpPr>
          <p:nvPr userDrawn="1"/>
        </p:nvGrpSpPr>
        <p:grpSpPr bwMode="auto">
          <a:xfrm>
            <a:off x="5435600" y="5937250"/>
            <a:ext cx="3708400" cy="965200"/>
            <a:chOff x="5436096" y="5903851"/>
            <a:chExt cx="3707904" cy="965193"/>
          </a:xfrm>
        </p:grpSpPr>
        <p:pic>
          <p:nvPicPr>
            <p:cNvPr id="10" name="Grafik 13"/>
            <p:cNvPicPr>
              <a:picLocks noChangeAspect="1"/>
            </p:cNvPicPr>
            <p:nvPr userDrawn="1"/>
          </p:nvPicPr>
          <p:blipFill>
            <a:blip r:embed="rId3" cstate="print">
              <a:extLst>
                <a:ext uri="{28A0092B-C50C-407E-A947-70E740481C1C}">
                  <a14:useLocalDpi xmlns:a14="http://schemas.microsoft.com/office/drawing/2010/main"/>
                </a:ext>
              </a:extLst>
            </a:blip>
            <a:srcRect l="81712" b="54726"/>
            <a:stretch>
              <a:fillRect/>
            </a:stretch>
          </p:blipFill>
          <p:spPr bwMode="auto">
            <a:xfrm>
              <a:off x="8229553" y="5932672"/>
              <a:ext cx="914447" cy="825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Grafik 14"/>
            <p:cNvPicPr>
              <a:picLocks noChangeAspect="1"/>
            </p:cNvPicPr>
            <p:nvPr userDrawn="1"/>
          </p:nvPicPr>
          <p:blipFill>
            <a:blip r:embed="rId4">
              <a:extLst>
                <a:ext uri="{28A0092B-C50C-407E-A947-70E740481C1C}">
                  <a14:useLocalDpi xmlns:a14="http://schemas.microsoft.com/office/drawing/2010/main"/>
                </a:ext>
              </a:extLst>
            </a:blip>
            <a:srcRect/>
            <a:stretch>
              <a:fillRect/>
            </a:stretch>
          </p:blipFill>
          <p:spPr bwMode="auto">
            <a:xfrm>
              <a:off x="5436096" y="5903851"/>
              <a:ext cx="1584176" cy="965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 name="Grafik 15" descr="Ein Bild, das Schrift, Grafiken, Symbol, Logo enthält.&#10;&#10;Automatisch generierte Beschreibung"/>
          <p:cNvPicPr>
            <a:picLocks noChangeAspect="1"/>
          </p:cNvPicPr>
          <p:nvPr userDrawn="1"/>
        </p:nvPicPr>
        <p:blipFill>
          <a:blip r:embed="rId5">
            <a:extLst>
              <a:ext uri="{28A0092B-C50C-407E-A947-70E740481C1C}">
                <a14:useLocalDpi xmlns:a14="http://schemas.microsoft.com/office/drawing/2010/main"/>
              </a:ext>
            </a:extLst>
          </a:blip>
          <a:srcRect/>
          <a:stretch>
            <a:fillRect/>
          </a:stretch>
        </p:blipFill>
        <p:spPr bwMode="auto">
          <a:xfrm>
            <a:off x="6875463" y="6107113"/>
            <a:ext cx="1296987"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platzhalter 10"/>
          <p:cNvSpPr>
            <a:spLocks noGrp="1"/>
          </p:cNvSpPr>
          <p:nvPr>
            <p:ph type="body" sz="quarter" idx="10"/>
          </p:nvPr>
        </p:nvSpPr>
        <p:spPr>
          <a:xfrm>
            <a:off x="1544638" y="1204206"/>
            <a:ext cx="7203826" cy="2482403"/>
          </a:xfrm>
          <a:prstGeom prst="rect">
            <a:avLst/>
          </a:prstGeom>
        </p:spPr>
        <p:txBody>
          <a:bodyPr lIns="0" tIns="0"/>
          <a:lstStyle>
            <a:lvl1pPr marL="0" indent="0">
              <a:lnSpc>
                <a:spcPts val="4600"/>
              </a:lnSpc>
              <a:spcBef>
                <a:spcPts val="0"/>
              </a:spcBef>
              <a:buNone/>
              <a:defRPr sz="4000" baseline="0">
                <a:solidFill>
                  <a:schemeClr val="bg1"/>
                </a:solidFill>
                <a:effectLst>
                  <a:outerShdw blurRad="38100" dist="38100" dir="2700000" algn="tl">
                    <a:srgbClr val="000000">
                      <a:alpha val="43137"/>
                    </a:srgbClr>
                  </a:outerShdw>
                </a:effectLst>
              </a:defRPr>
            </a:lvl1pPr>
          </a:lstStyle>
          <a:p>
            <a:pPr lvl="0"/>
            <a:r>
              <a:rPr lang="de-DE"/>
              <a:t>Formatvorlagen des Textmasters bearbeiten</a:t>
            </a:r>
          </a:p>
        </p:txBody>
      </p:sp>
      <p:sp>
        <p:nvSpPr>
          <p:cNvPr id="12" name="Textplatzhalter 17"/>
          <p:cNvSpPr>
            <a:spLocks noGrp="1"/>
          </p:cNvSpPr>
          <p:nvPr>
            <p:ph type="body" sz="quarter" idx="11"/>
          </p:nvPr>
        </p:nvSpPr>
        <p:spPr>
          <a:xfrm>
            <a:off x="1544638" y="4221088"/>
            <a:ext cx="5835674" cy="781262"/>
          </a:xfrm>
          <a:prstGeom prst="rect">
            <a:avLst/>
          </a:prstGeom>
        </p:spPr>
        <p:txBody>
          <a:bodyPr lIns="0" tIns="0" rIns="90000" bIns="46800"/>
          <a:lstStyle>
            <a:lvl1pPr marL="0" marR="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sz="2000" b="1" baseline="0">
                <a:solidFill>
                  <a:schemeClr val="bg1"/>
                </a:solidFill>
              </a:defRPr>
            </a:lvl1pPr>
          </a:lstStyle>
          <a:p>
            <a:pPr lvl="0"/>
            <a:r>
              <a:rPr lang="de-DE"/>
              <a:t>Formatvorlagen des Textmasters bearbeiten</a:t>
            </a:r>
          </a:p>
        </p:txBody>
      </p:sp>
    </p:spTree>
    <p:extLst>
      <p:ext uri="{BB962C8B-B14F-4D97-AF65-F5344CB8AC3E}">
        <p14:creationId xmlns:p14="http://schemas.microsoft.com/office/powerpoint/2010/main" val="39789996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K:KK_Bild_Bulletpoint_ohne_Sub">
    <p:spTree>
      <p:nvGrpSpPr>
        <p:cNvPr id="1" name=""/>
        <p:cNvGrpSpPr/>
        <p:nvPr/>
      </p:nvGrpSpPr>
      <p:grpSpPr>
        <a:xfrm>
          <a:off x="0" y="0"/>
          <a:ext cx="0" cy="0"/>
          <a:chOff x="0" y="0"/>
          <a:chExt cx="0" cy="0"/>
        </a:xfrm>
      </p:grpSpPr>
      <p:sp>
        <p:nvSpPr>
          <p:cNvPr id="3" name="Bildplatzhalter 2">
            <a:extLst>
              <a:ext uri="{FF2B5EF4-FFF2-40B4-BE49-F238E27FC236}">
                <a16:creationId xmlns:a16="http://schemas.microsoft.com/office/drawing/2014/main" id="{25D2B069-519F-3DB5-9317-4D6C6575DA2C}"/>
              </a:ext>
            </a:extLst>
          </p:cNvPr>
          <p:cNvSpPr>
            <a:spLocks noGrp="1"/>
          </p:cNvSpPr>
          <p:nvPr>
            <p:ph type="pic" sz="quarter" idx="15"/>
          </p:nvPr>
        </p:nvSpPr>
        <p:spPr>
          <a:xfrm>
            <a:off x="0" y="1628775"/>
            <a:ext cx="4572000" cy="4471988"/>
          </a:xfrm>
          <a:prstGeom prst="rect">
            <a:avLst/>
          </a:prstGeom>
        </p:spPr>
        <p:txBody>
          <a:bodyPr/>
          <a:lstStyle/>
          <a:p>
            <a:pPr lvl="0"/>
            <a:endParaRPr lang="de-DE" noProof="0"/>
          </a:p>
        </p:txBody>
      </p:sp>
      <p:sp>
        <p:nvSpPr>
          <p:cNvPr id="11" name="Textplatzhalter 9"/>
          <p:cNvSpPr>
            <a:spLocks noGrp="1"/>
          </p:cNvSpPr>
          <p:nvPr>
            <p:ph type="body" sz="quarter" idx="14"/>
          </p:nvPr>
        </p:nvSpPr>
        <p:spPr>
          <a:xfrm>
            <a:off x="4922838" y="1628775"/>
            <a:ext cx="3587750" cy="4464050"/>
          </a:xfrm>
          <a:prstGeom prst="rect">
            <a:avLst/>
          </a:prstGeom>
        </p:spPr>
        <p:txBody>
          <a:bodyPr/>
          <a:lstStyle>
            <a:lvl1pPr>
              <a:lnSpc>
                <a:spcPts val="2600"/>
              </a:lnSpc>
              <a:defRPr sz="2000" baseline="0">
                <a:sym typeface="Wingdings"/>
              </a:defRPr>
            </a:lvl1pPr>
            <a:lvl2pPr>
              <a:lnSpc>
                <a:spcPts val="2120"/>
              </a:lnSpc>
              <a:defRPr sz="1800" baseline="0"/>
            </a:lvl2pPr>
          </a:lstStyle>
          <a:p>
            <a:pPr lvl="0"/>
            <a:r>
              <a:rPr lang="de-DE"/>
              <a:t>Formatvorlagen des Textmasters bearbeiten</a:t>
            </a:r>
          </a:p>
          <a:p>
            <a:pPr lvl="1"/>
            <a:r>
              <a:rPr lang="de-DE"/>
              <a:t>Zweite Ebene</a:t>
            </a:r>
          </a:p>
        </p:txBody>
      </p:sp>
      <p:sp>
        <p:nvSpPr>
          <p:cNvPr id="9" name="Titel 2"/>
          <p:cNvSpPr>
            <a:spLocks noGrp="1"/>
          </p:cNvSpPr>
          <p:nvPr>
            <p:ph type="title"/>
          </p:nvPr>
        </p:nvSpPr>
        <p:spPr>
          <a:xfrm>
            <a:off x="649288" y="433388"/>
            <a:ext cx="6073775" cy="897856"/>
          </a:xfrm>
          <a:prstGeom prst="rect">
            <a:avLst/>
          </a:prstGeom>
        </p:spPr>
        <p:txBody>
          <a:bodyPr lIns="0" tIns="0"/>
          <a:lstStyle>
            <a:lvl1pPr>
              <a:lnSpc>
                <a:spcPts val="3560"/>
              </a:lnSpc>
              <a:defRPr sz="2800" b="0" baseline="0">
                <a:solidFill>
                  <a:srgbClr val="006B8F"/>
                </a:solidFill>
              </a:defRPr>
            </a:lvl1pPr>
          </a:lstStyle>
          <a:p>
            <a:r>
              <a:rPr lang="de-DE"/>
              <a:t>Titelmasterformat durch Klicken bearbeiten</a:t>
            </a:r>
            <a:endParaRPr lang="de-DE" dirty="0"/>
          </a:p>
        </p:txBody>
      </p:sp>
    </p:spTree>
    <p:extLst>
      <p:ext uri="{BB962C8B-B14F-4D97-AF65-F5344CB8AC3E}">
        <p14:creationId xmlns:p14="http://schemas.microsoft.com/office/powerpoint/2010/main" val="9739743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K:KK_Vergleich_Bulletpoint">
    <p:spTree>
      <p:nvGrpSpPr>
        <p:cNvPr id="1" name=""/>
        <p:cNvGrpSpPr/>
        <p:nvPr/>
      </p:nvGrpSpPr>
      <p:grpSpPr>
        <a:xfrm>
          <a:off x="0" y="0"/>
          <a:ext cx="0" cy="0"/>
          <a:chOff x="0" y="0"/>
          <a:chExt cx="0" cy="0"/>
        </a:xfrm>
      </p:grpSpPr>
      <p:sp>
        <p:nvSpPr>
          <p:cNvPr id="10" name="Textplatzhalter 9"/>
          <p:cNvSpPr>
            <a:spLocks noGrp="1"/>
          </p:cNvSpPr>
          <p:nvPr>
            <p:ph type="body" sz="quarter" idx="12"/>
          </p:nvPr>
        </p:nvSpPr>
        <p:spPr>
          <a:xfrm>
            <a:off x="649288" y="2133599"/>
            <a:ext cx="3587749" cy="3959225"/>
          </a:xfrm>
          <a:prstGeom prst="rect">
            <a:avLst/>
          </a:prstGeom>
        </p:spPr>
        <p:txBody>
          <a:bodyPr/>
          <a:lstStyle>
            <a:lvl1pPr>
              <a:lnSpc>
                <a:spcPts val="2600"/>
              </a:lnSpc>
              <a:defRPr sz="2000" baseline="0">
                <a:sym typeface="Wingdings"/>
              </a:defRPr>
            </a:lvl1pPr>
            <a:lvl2pPr>
              <a:lnSpc>
                <a:spcPts val="2120"/>
              </a:lnSpc>
              <a:defRPr sz="1800" baseline="0"/>
            </a:lvl2pPr>
          </a:lstStyle>
          <a:p>
            <a:pPr lvl="0"/>
            <a:r>
              <a:rPr lang="de-DE"/>
              <a:t>Formatvorlagen des Textmasters bearbeiten</a:t>
            </a:r>
          </a:p>
          <a:p>
            <a:pPr lvl="1"/>
            <a:r>
              <a:rPr lang="de-DE"/>
              <a:t>Zweite Ebene</a:t>
            </a:r>
          </a:p>
        </p:txBody>
      </p:sp>
      <p:sp>
        <p:nvSpPr>
          <p:cNvPr id="11" name="Textplatzhalter 9"/>
          <p:cNvSpPr>
            <a:spLocks noGrp="1"/>
          </p:cNvSpPr>
          <p:nvPr>
            <p:ph type="body" sz="quarter" idx="14"/>
          </p:nvPr>
        </p:nvSpPr>
        <p:spPr>
          <a:xfrm>
            <a:off x="4922838" y="2133599"/>
            <a:ext cx="3587750" cy="3959225"/>
          </a:xfrm>
          <a:prstGeom prst="rect">
            <a:avLst/>
          </a:prstGeom>
        </p:spPr>
        <p:txBody>
          <a:bodyPr/>
          <a:lstStyle>
            <a:lvl1pPr>
              <a:lnSpc>
                <a:spcPts val="2600"/>
              </a:lnSpc>
              <a:defRPr sz="2000" baseline="0">
                <a:sym typeface="Wingdings"/>
              </a:defRPr>
            </a:lvl1pPr>
            <a:lvl2pPr>
              <a:lnSpc>
                <a:spcPts val="2120"/>
              </a:lnSpc>
              <a:defRPr sz="1800" baseline="0"/>
            </a:lvl2pPr>
          </a:lstStyle>
          <a:p>
            <a:pPr lvl="0"/>
            <a:r>
              <a:rPr lang="de-DE"/>
              <a:t>Formatvorlagen des Textmasters bearbeiten</a:t>
            </a:r>
          </a:p>
          <a:p>
            <a:pPr lvl="1"/>
            <a:r>
              <a:rPr lang="de-DE"/>
              <a:t>Zweite Ebene</a:t>
            </a:r>
          </a:p>
        </p:txBody>
      </p:sp>
      <p:sp>
        <p:nvSpPr>
          <p:cNvPr id="15" name="Titel 2"/>
          <p:cNvSpPr>
            <a:spLocks noGrp="1"/>
          </p:cNvSpPr>
          <p:nvPr>
            <p:ph type="title"/>
          </p:nvPr>
        </p:nvSpPr>
        <p:spPr>
          <a:xfrm>
            <a:off x="649288" y="433388"/>
            <a:ext cx="6073775" cy="897856"/>
          </a:xfrm>
          <a:prstGeom prst="rect">
            <a:avLst/>
          </a:prstGeom>
        </p:spPr>
        <p:txBody>
          <a:bodyPr lIns="0" tIns="0"/>
          <a:lstStyle>
            <a:lvl1pPr>
              <a:lnSpc>
                <a:spcPts val="3560"/>
              </a:lnSpc>
              <a:defRPr sz="2800" b="0" baseline="0">
                <a:solidFill>
                  <a:srgbClr val="006B8F"/>
                </a:solidFill>
              </a:defRPr>
            </a:lvl1pPr>
          </a:lstStyle>
          <a:p>
            <a:r>
              <a:rPr lang="de-DE"/>
              <a:t>Titelmasterformat durch Klicken bearbeiten</a:t>
            </a:r>
            <a:endParaRPr lang="de-DE" dirty="0"/>
          </a:p>
        </p:txBody>
      </p:sp>
      <p:sp>
        <p:nvSpPr>
          <p:cNvPr id="16" name="Textplatzhalter 6"/>
          <p:cNvSpPr>
            <a:spLocks noGrp="1"/>
          </p:cNvSpPr>
          <p:nvPr>
            <p:ph type="body" sz="quarter" idx="13"/>
          </p:nvPr>
        </p:nvSpPr>
        <p:spPr>
          <a:xfrm>
            <a:off x="649287" y="1628775"/>
            <a:ext cx="4273551" cy="367515"/>
          </a:xfrm>
          <a:prstGeom prst="rect">
            <a:avLst/>
          </a:prstGeom>
        </p:spPr>
        <p:txBody>
          <a:bodyPr lIns="0" tIns="0"/>
          <a:lstStyle>
            <a:lvl1pPr marL="0" indent="0">
              <a:buNone/>
              <a:defRPr sz="2000" b="1" baseline="0">
                <a:solidFill>
                  <a:schemeClr val="tx1"/>
                </a:solidFill>
              </a:defRPr>
            </a:lvl1pPr>
          </a:lstStyle>
          <a:p>
            <a:pPr lvl="0"/>
            <a:r>
              <a:rPr lang="de-DE"/>
              <a:t>Formatvorlagen des Textmasters bearbeiten</a:t>
            </a:r>
          </a:p>
        </p:txBody>
      </p:sp>
    </p:spTree>
    <p:extLst>
      <p:ext uri="{BB962C8B-B14F-4D97-AF65-F5344CB8AC3E}">
        <p14:creationId xmlns:p14="http://schemas.microsoft.com/office/powerpoint/2010/main" val="29319696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K:KK_Vergleich_Bulletpoint_ohne Sub">
    <p:spTree>
      <p:nvGrpSpPr>
        <p:cNvPr id="1" name=""/>
        <p:cNvGrpSpPr/>
        <p:nvPr/>
      </p:nvGrpSpPr>
      <p:grpSpPr>
        <a:xfrm>
          <a:off x="0" y="0"/>
          <a:ext cx="0" cy="0"/>
          <a:chOff x="0" y="0"/>
          <a:chExt cx="0" cy="0"/>
        </a:xfrm>
      </p:grpSpPr>
      <p:sp>
        <p:nvSpPr>
          <p:cNvPr id="10" name="Textplatzhalter 9"/>
          <p:cNvSpPr>
            <a:spLocks noGrp="1"/>
          </p:cNvSpPr>
          <p:nvPr>
            <p:ph type="body" sz="quarter" idx="12"/>
          </p:nvPr>
        </p:nvSpPr>
        <p:spPr>
          <a:xfrm>
            <a:off x="649288" y="1628775"/>
            <a:ext cx="3587749" cy="4464050"/>
          </a:xfrm>
          <a:prstGeom prst="rect">
            <a:avLst/>
          </a:prstGeom>
        </p:spPr>
        <p:txBody>
          <a:bodyPr/>
          <a:lstStyle>
            <a:lvl1pPr>
              <a:lnSpc>
                <a:spcPts val="2600"/>
              </a:lnSpc>
              <a:defRPr sz="2000" baseline="0">
                <a:sym typeface="Wingdings"/>
              </a:defRPr>
            </a:lvl1pPr>
            <a:lvl2pPr>
              <a:lnSpc>
                <a:spcPts val="2120"/>
              </a:lnSpc>
              <a:defRPr sz="1800" baseline="0"/>
            </a:lvl2pPr>
          </a:lstStyle>
          <a:p>
            <a:pPr lvl="0"/>
            <a:r>
              <a:rPr lang="de-DE"/>
              <a:t>Formatvorlagen des Textmasters bearbeiten</a:t>
            </a:r>
          </a:p>
          <a:p>
            <a:pPr lvl="1"/>
            <a:r>
              <a:rPr lang="de-DE"/>
              <a:t>Zweite Ebene</a:t>
            </a:r>
          </a:p>
        </p:txBody>
      </p:sp>
      <p:sp>
        <p:nvSpPr>
          <p:cNvPr id="11" name="Textplatzhalter 9"/>
          <p:cNvSpPr>
            <a:spLocks noGrp="1"/>
          </p:cNvSpPr>
          <p:nvPr>
            <p:ph type="body" sz="quarter" idx="14"/>
          </p:nvPr>
        </p:nvSpPr>
        <p:spPr>
          <a:xfrm>
            <a:off x="4922838" y="1628775"/>
            <a:ext cx="3587750" cy="4464050"/>
          </a:xfrm>
          <a:prstGeom prst="rect">
            <a:avLst/>
          </a:prstGeom>
        </p:spPr>
        <p:txBody>
          <a:bodyPr/>
          <a:lstStyle>
            <a:lvl1pPr>
              <a:lnSpc>
                <a:spcPts val="2600"/>
              </a:lnSpc>
              <a:defRPr sz="2000" baseline="0">
                <a:sym typeface="Wingdings"/>
              </a:defRPr>
            </a:lvl1pPr>
            <a:lvl2pPr>
              <a:lnSpc>
                <a:spcPts val="2120"/>
              </a:lnSpc>
              <a:defRPr sz="1800" baseline="0"/>
            </a:lvl2pPr>
          </a:lstStyle>
          <a:p>
            <a:pPr lvl="0"/>
            <a:r>
              <a:rPr lang="de-DE"/>
              <a:t>Formatvorlagen des Textmasters bearbeiten</a:t>
            </a:r>
          </a:p>
          <a:p>
            <a:pPr lvl="1"/>
            <a:r>
              <a:rPr lang="de-DE"/>
              <a:t>Zweite Ebene</a:t>
            </a:r>
          </a:p>
        </p:txBody>
      </p:sp>
      <p:sp>
        <p:nvSpPr>
          <p:cNvPr id="6" name="Titel 2"/>
          <p:cNvSpPr>
            <a:spLocks noGrp="1"/>
          </p:cNvSpPr>
          <p:nvPr>
            <p:ph type="title"/>
          </p:nvPr>
        </p:nvSpPr>
        <p:spPr>
          <a:xfrm>
            <a:off x="649288" y="433388"/>
            <a:ext cx="6073775" cy="897856"/>
          </a:xfrm>
          <a:prstGeom prst="rect">
            <a:avLst/>
          </a:prstGeom>
        </p:spPr>
        <p:txBody>
          <a:bodyPr lIns="0" tIns="0"/>
          <a:lstStyle>
            <a:lvl1pPr>
              <a:lnSpc>
                <a:spcPts val="3560"/>
              </a:lnSpc>
              <a:defRPr sz="2800" b="0" baseline="0">
                <a:solidFill>
                  <a:srgbClr val="006B8F"/>
                </a:solidFill>
              </a:defRPr>
            </a:lvl1pPr>
          </a:lstStyle>
          <a:p>
            <a:r>
              <a:rPr lang="de-DE"/>
              <a:t>Titelmasterformat durch Klicken bearbeiten</a:t>
            </a:r>
            <a:endParaRPr lang="de-DE" dirty="0"/>
          </a:p>
        </p:txBody>
      </p:sp>
    </p:spTree>
    <p:extLst>
      <p:ext uri="{BB962C8B-B14F-4D97-AF65-F5344CB8AC3E}">
        <p14:creationId xmlns:p14="http://schemas.microsoft.com/office/powerpoint/2010/main" val="38980503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K:KK_Textkasten_farbig">
    <p:spTree>
      <p:nvGrpSpPr>
        <p:cNvPr id="1" name=""/>
        <p:cNvGrpSpPr/>
        <p:nvPr/>
      </p:nvGrpSpPr>
      <p:grpSpPr>
        <a:xfrm>
          <a:off x="0" y="0"/>
          <a:ext cx="0" cy="0"/>
          <a:chOff x="0" y="0"/>
          <a:chExt cx="0" cy="0"/>
        </a:xfrm>
      </p:grpSpPr>
      <p:sp>
        <p:nvSpPr>
          <p:cNvPr id="6" name="Textplatzhalter 19"/>
          <p:cNvSpPr>
            <a:spLocks noGrp="1"/>
          </p:cNvSpPr>
          <p:nvPr>
            <p:ph type="body" sz="quarter" idx="11"/>
          </p:nvPr>
        </p:nvSpPr>
        <p:spPr>
          <a:xfrm>
            <a:off x="649287" y="2133600"/>
            <a:ext cx="3587751" cy="3959226"/>
          </a:xfrm>
          <a:prstGeom prst="rect">
            <a:avLst/>
          </a:prstGeom>
        </p:spPr>
        <p:txBody>
          <a:bodyPr lIns="0" tIns="0" rIns="90000"/>
          <a:lstStyle>
            <a:lvl1pPr marL="0" indent="0">
              <a:lnSpc>
                <a:spcPts val="2800"/>
              </a:lnSpc>
              <a:buNone/>
              <a:defRPr sz="2000"/>
            </a:lvl1pPr>
          </a:lstStyle>
          <a:p>
            <a:pPr lvl="0"/>
            <a:r>
              <a:rPr lang="de-DE"/>
              <a:t>Formatvorlagen des Textmasters bearbeiten</a:t>
            </a:r>
          </a:p>
        </p:txBody>
      </p:sp>
      <p:sp>
        <p:nvSpPr>
          <p:cNvPr id="7" name="Textplatzhalter 19"/>
          <p:cNvSpPr>
            <a:spLocks noGrp="1"/>
          </p:cNvSpPr>
          <p:nvPr>
            <p:ph type="body" sz="quarter" idx="12"/>
          </p:nvPr>
        </p:nvSpPr>
        <p:spPr>
          <a:xfrm>
            <a:off x="4929188" y="2133600"/>
            <a:ext cx="3565526" cy="3959226"/>
          </a:xfrm>
          <a:prstGeom prst="rect">
            <a:avLst/>
          </a:prstGeom>
          <a:solidFill>
            <a:srgbClr val="006B8F"/>
          </a:solidFill>
          <a:ln w="25400">
            <a:noFill/>
          </a:ln>
        </p:spPr>
        <p:txBody>
          <a:bodyPr lIns="144000" tIns="108000" rIns="36000" bIns="108000"/>
          <a:lstStyle>
            <a:lvl1pPr marL="0" indent="0">
              <a:lnSpc>
                <a:spcPts val="2800"/>
              </a:lnSpc>
              <a:buNone/>
              <a:defRPr sz="2000">
                <a:solidFill>
                  <a:schemeClr val="bg1"/>
                </a:solidFill>
              </a:defRPr>
            </a:lvl1pPr>
          </a:lstStyle>
          <a:p>
            <a:pPr lvl="0"/>
            <a:r>
              <a:rPr lang="de-DE"/>
              <a:t>Formatvorlagen des Textmasters bearbeiten</a:t>
            </a:r>
          </a:p>
        </p:txBody>
      </p:sp>
      <p:sp>
        <p:nvSpPr>
          <p:cNvPr id="8" name="Titel 2"/>
          <p:cNvSpPr>
            <a:spLocks noGrp="1"/>
          </p:cNvSpPr>
          <p:nvPr>
            <p:ph type="title"/>
          </p:nvPr>
        </p:nvSpPr>
        <p:spPr>
          <a:xfrm>
            <a:off x="649288" y="433388"/>
            <a:ext cx="6073775" cy="897856"/>
          </a:xfrm>
          <a:prstGeom prst="rect">
            <a:avLst/>
          </a:prstGeom>
        </p:spPr>
        <p:txBody>
          <a:bodyPr lIns="0" tIns="0"/>
          <a:lstStyle>
            <a:lvl1pPr>
              <a:lnSpc>
                <a:spcPts val="3560"/>
              </a:lnSpc>
              <a:defRPr sz="2800" b="0" baseline="0">
                <a:solidFill>
                  <a:srgbClr val="006B8F"/>
                </a:solidFill>
              </a:defRPr>
            </a:lvl1pPr>
          </a:lstStyle>
          <a:p>
            <a:r>
              <a:rPr lang="de-DE"/>
              <a:t>Titelmasterformat durch Klicken bearbeiten</a:t>
            </a:r>
            <a:endParaRPr lang="de-DE" dirty="0"/>
          </a:p>
        </p:txBody>
      </p:sp>
      <p:sp>
        <p:nvSpPr>
          <p:cNvPr id="9" name="Textplatzhalter 6"/>
          <p:cNvSpPr>
            <a:spLocks noGrp="1"/>
          </p:cNvSpPr>
          <p:nvPr>
            <p:ph type="body" sz="quarter" idx="13"/>
          </p:nvPr>
        </p:nvSpPr>
        <p:spPr>
          <a:xfrm>
            <a:off x="649287" y="1628775"/>
            <a:ext cx="4273551" cy="367515"/>
          </a:xfrm>
          <a:prstGeom prst="rect">
            <a:avLst/>
          </a:prstGeom>
        </p:spPr>
        <p:txBody>
          <a:bodyPr lIns="0" tIns="0"/>
          <a:lstStyle>
            <a:lvl1pPr marL="0" indent="0">
              <a:buNone/>
              <a:defRPr sz="2000" b="1" baseline="0">
                <a:solidFill>
                  <a:schemeClr val="tx1"/>
                </a:solidFill>
              </a:defRPr>
            </a:lvl1pPr>
          </a:lstStyle>
          <a:p>
            <a:pPr lvl="0"/>
            <a:r>
              <a:rPr lang="de-DE"/>
              <a:t>Formatvorlagen des Textmasters bearbeiten</a:t>
            </a:r>
          </a:p>
        </p:txBody>
      </p:sp>
    </p:spTree>
    <p:extLst>
      <p:ext uri="{BB962C8B-B14F-4D97-AF65-F5344CB8AC3E}">
        <p14:creationId xmlns:p14="http://schemas.microsoft.com/office/powerpoint/2010/main" val="37354881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K:KK_Textkasten_farbig_ohne_Sub">
    <p:spTree>
      <p:nvGrpSpPr>
        <p:cNvPr id="1" name=""/>
        <p:cNvGrpSpPr/>
        <p:nvPr/>
      </p:nvGrpSpPr>
      <p:grpSpPr>
        <a:xfrm>
          <a:off x="0" y="0"/>
          <a:ext cx="0" cy="0"/>
          <a:chOff x="0" y="0"/>
          <a:chExt cx="0" cy="0"/>
        </a:xfrm>
      </p:grpSpPr>
      <p:sp>
        <p:nvSpPr>
          <p:cNvPr id="6" name="Textplatzhalter 19"/>
          <p:cNvSpPr>
            <a:spLocks noGrp="1"/>
          </p:cNvSpPr>
          <p:nvPr>
            <p:ph type="body" sz="quarter" idx="11"/>
          </p:nvPr>
        </p:nvSpPr>
        <p:spPr>
          <a:xfrm>
            <a:off x="649287" y="1628774"/>
            <a:ext cx="3587751" cy="4464051"/>
          </a:xfrm>
          <a:prstGeom prst="rect">
            <a:avLst/>
          </a:prstGeom>
        </p:spPr>
        <p:txBody>
          <a:bodyPr lIns="0" tIns="0" rIns="90000"/>
          <a:lstStyle>
            <a:lvl1pPr marL="0" indent="0">
              <a:lnSpc>
                <a:spcPts val="2800"/>
              </a:lnSpc>
              <a:buNone/>
              <a:defRPr sz="2000"/>
            </a:lvl1pPr>
          </a:lstStyle>
          <a:p>
            <a:pPr lvl="0"/>
            <a:r>
              <a:rPr lang="de-DE"/>
              <a:t>Formatvorlagen des Textmasters bearbeiten</a:t>
            </a:r>
          </a:p>
        </p:txBody>
      </p:sp>
      <p:sp>
        <p:nvSpPr>
          <p:cNvPr id="7" name="Textplatzhalter 19"/>
          <p:cNvSpPr>
            <a:spLocks noGrp="1"/>
          </p:cNvSpPr>
          <p:nvPr>
            <p:ph type="body" sz="quarter" idx="12"/>
          </p:nvPr>
        </p:nvSpPr>
        <p:spPr>
          <a:xfrm>
            <a:off x="4929188" y="1628774"/>
            <a:ext cx="3565526" cy="4464051"/>
          </a:xfrm>
          <a:prstGeom prst="rect">
            <a:avLst/>
          </a:prstGeom>
          <a:solidFill>
            <a:srgbClr val="006B8F"/>
          </a:solidFill>
          <a:ln w="25400">
            <a:noFill/>
          </a:ln>
        </p:spPr>
        <p:txBody>
          <a:bodyPr lIns="144000" tIns="108000" rIns="36000" bIns="108000"/>
          <a:lstStyle>
            <a:lvl1pPr marL="0" indent="0">
              <a:lnSpc>
                <a:spcPts val="2800"/>
              </a:lnSpc>
              <a:buNone/>
              <a:defRPr sz="2000">
                <a:solidFill>
                  <a:schemeClr val="bg1"/>
                </a:solidFill>
              </a:defRPr>
            </a:lvl1pPr>
          </a:lstStyle>
          <a:p>
            <a:pPr lvl="0"/>
            <a:r>
              <a:rPr lang="de-DE"/>
              <a:t>Formatvorlagen des Textmasters bearbeiten</a:t>
            </a:r>
          </a:p>
        </p:txBody>
      </p:sp>
      <p:sp>
        <p:nvSpPr>
          <p:cNvPr id="8" name="Titel 2"/>
          <p:cNvSpPr>
            <a:spLocks noGrp="1"/>
          </p:cNvSpPr>
          <p:nvPr>
            <p:ph type="title"/>
          </p:nvPr>
        </p:nvSpPr>
        <p:spPr>
          <a:xfrm>
            <a:off x="649288" y="433388"/>
            <a:ext cx="6073775" cy="897856"/>
          </a:xfrm>
          <a:prstGeom prst="rect">
            <a:avLst/>
          </a:prstGeom>
        </p:spPr>
        <p:txBody>
          <a:bodyPr lIns="0" tIns="0"/>
          <a:lstStyle>
            <a:lvl1pPr>
              <a:lnSpc>
                <a:spcPts val="3560"/>
              </a:lnSpc>
              <a:defRPr sz="2800" b="0" baseline="0">
                <a:solidFill>
                  <a:srgbClr val="006B8F"/>
                </a:solidFill>
              </a:defRPr>
            </a:lvl1pPr>
          </a:lstStyle>
          <a:p>
            <a:r>
              <a:rPr lang="de-DE"/>
              <a:t>Titelmasterformat durch Klicken bearbeiten</a:t>
            </a:r>
            <a:endParaRPr lang="de-DE" dirty="0"/>
          </a:p>
        </p:txBody>
      </p:sp>
    </p:spTree>
    <p:extLst>
      <p:ext uri="{BB962C8B-B14F-4D97-AF65-F5344CB8AC3E}">
        <p14:creationId xmlns:p14="http://schemas.microsoft.com/office/powerpoint/2010/main" val="42483374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SK:KK_Trenner_Zitat">
    <p:spTree>
      <p:nvGrpSpPr>
        <p:cNvPr id="1" name=""/>
        <p:cNvGrpSpPr/>
        <p:nvPr/>
      </p:nvGrpSpPr>
      <p:grpSpPr>
        <a:xfrm>
          <a:off x="0" y="0"/>
          <a:ext cx="0" cy="0"/>
          <a:chOff x="0" y="0"/>
          <a:chExt cx="0" cy="0"/>
        </a:xfrm>
      </p:grpSpPr>
      <p:sp>
        <p:nvSpPr>
          <p:cNvPr id="3" name="Rechteck 2"/>
          <p:cNvSpPr/>
          <p:nvPr userDrawn="1"/>
        </p:nvSpPr>
        <p:spPr>
          <a:xfrm>
            <a:off x="0" y="0"/>
            <a:ext cx="9144000" cy="6424613"/>
          </a:xfrm>
          <a:prstGeom prst="rect">
            <a:avLst/>
          </a:prstGeom>
          <a:solidFill>
            <a:srgbClr val="006B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4" name="Freihandform 3"/>
          <p:cNvSpPr/>
          <p:nvPr userDrawn="1"/>
        </p:nvSpPr>
        <p:spPr>
          <a:xfrm>
            <a:off x="850900" y="765175"/>
            <a:ext cx="3721100" cy="312738"/>
          </a:xfrm>
          <a:custGeom>
            <a:avLst/>
            <a:gdLst>
              <a:gd name="connsiteX0" fmla="*/ 0 w 4182893"/>
              <a:gd name="connsiteY0" fmla="*/ 0 h 330741"/>
              <a:gd name="connsiteX1" fmla="*/ 4182893 w 4182893"/>
              <a:gd name="connsiteY1" fmla="*/ 0 h 330741"/>
              <a:gd name="connsiteX2" fmla="*/ 4182893 w 4182893"/>
              <a:gd name="connsiteY2" fmla="*/ 330741 h 330741"/>
            </a:gdLst>
            <a:ahLst/>
            <a:cxnLst>
              <a:cxn ang="0">
                <a:pos x="connsiteX0" y="connsiteY0"/>
              </a:cxn>
              <a:cxn ang="0">
                <a:pos x="connsiteX1" y="connsiteY1"/>
              </a:cxn>
              <a:cxn ang="0">
                <a:pos x="connsiteX2" y="connsiteY2"/>
              </a:cxn>
            </a:cxnLst>
            <a:rect l="l" t="t" r="r" b="b"/>
            <a:pathLst>
              <a:path w="4182893" h="330741">
                <a:moveTo>
                  <a:pt x="0" y="0"/>
                </a:moveTo>
                <a:lnTo>
                  <a:pt x="4182893" y="0"/>
                </a:lnTo>
                <a:lnTo>
                  <a:pt x="4182893" y="33074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dirty="0"/>
          </a:p>
        </p:txBody>
      </p:sp>
      <p:pic>
        <p:nvPicPr>
          <p:cNvPr id="5" name="Bild 2"/>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357188" y="384175"/>
            <a:ext cx="584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Freihandform 5"/>
          <p:cNvSpPr/>
          <p:nvPr userDrawn="1"/>
        </p:nvSpPr>
        <p:spPr>
          <a:xfrm>
            <a:off x="654050" y="1143000"/>
            <a:ext cx="3917950" cy="4621213"/>
          </a:xfrm>
          <a:custGeom>
            <a:avLst/>
            <a:gdLst>
              <a:gd name="connsiteX0" fmla="*/ 0 w 3956050"/>
              <a:gd name="connsiteY0" fmla="*/ 0 h 4641850"/>
              <a:gd name="connsiteX1" fmla="*/ 0 w 3956050"/>
              <a:gd name="connsiteY1" fmla="*/ 4641850 h 4641850"/>
              <a:gd name="connsiteX2" fmla="*/ 3956050 w 3956050"/>
              <a:gd name="connsiteY2" fmla="*/ 4641850 h 4641850"/>
              <a:gd name="connsiteX3" fmla="*/ 3956050 w 3956050"/>
              <a:gd name="connsiteY3" fmla="*/ 3448050 h 4641850"/>
            </a:gdLst>
            <a:ahLst/>
            <a:cxnLst>
              <a:cxn ang="0">
                <a:pos x="connsiteX0" y="connsiteY0"/>
              </a:cxn>
              <a:cxn ang="0">
                <a:pos x="connsiteX1" y="connsiteY1"/>
              </a:cxn>
              <a:cxn ang="0">
                <a:pos x="connsiteX2" y="connsiteY2"/>
              </a:cxn>
              <a:cxn ang="0">
                <a:pos x="connsiteX3" y="connsiteY3"/>
              </a:cxn>
            </a:cxnLst>
            <a:rect l="l" t="t" r="r" b="b"/>
            <a:pathLst>
              <a:path w="3956050" h="4641850">
                <a:moveTo>
                  <a:pt x="0" y="0"/>
                </a:moveTo>
                <a:lnTo>
                  <a:pt x="0" y="4641850"/>
                </a:lnTo>
                <a:lnTo>
                  <a:pt x="3956050" y="4641850"/>
                </a:lnTo>
                <a:lnTo>
                  <a:pt x="3956050" y="344805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pic>
        <p:nvPicPr>
          <p:cNvPr id="7" name="Grafik 11" descr="Ein Bild, das Schrift, Text, Grafiken, Symbol enthält.&#10;&#10;Automatisch generierte Beschreibung"/>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7524750" y="327025"/>
            <a:ext cx="1374775"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platzhalter 10"/>
          <p:cNvSpPr>
            <a:spLocks noGrp="1"/>
          </p:cNvSpPr>
          <p:nvPr>
            <p:ph type="body" sz="quarter" idx="10"/>
          </p:nvPr>
        </p:nvSpPr>
        <p:spPr>
          <a:xfrm>
            <a:off x="1544638" y="1204206"/>
            <a:ext cx="6070600" cy="3221744"/>
          </a:xfrm>
          <a:prstGeom prst="rect">
            <a:avLst/>
          </a:prstGeom>
        </p:spPr>
        <p:txBody>
          <a:bodyPr/>
          <a:lstStyle>
            <a:lvl1pPr marL="0" indent="0" algn="ctr">
              <a:lnSpc>
                <a:spcPts val="4400"/>
              </a:lnSpc>
              <a:buNone/>
              <a:defRPr sz="3200" i="1" baseline="0">
                <a:solidFill>
                  <a:schemeClr val="bg1"/>
                </a:solidFill>
                <a:effectLst/>
              </a:defRPr>
            </a:lvl1pPr>
          </a:lstStyle>
          <a:p>
            <a:pPr lvl="0"/>
            <a:r>
              <a:rPr lang="de-DE"/>
              <a:t>Formatvorlagen des Textmasters bearbeiten</a:t>
            </a:r>
          </a:p>
        </p:txBody>
      </p:sp>
    </p:spTree>
    <p:extLst>
      <p:ext uri="{BB962C8B-B14F-4D97-AF65-F5344CB8AC3E}">
        <p14:creationId xmlns:p14="http://schemas.microsoft.com/office/powerpoint/2010/main" val="28103997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SK:KK_Trenner_Zitat_Alternative">
    <p:spTree>
      <p:nvGrpSpPr>
        <p:cNvPr id="1" name=""/>
        <p:cNvGrpSpPr/>
        <p:nvPr/>
      </p:nvGrpSpPr>
      <p:grpSpPr>
        <a:xfrm>
          <a:off x="0" y="0"/>
          <a:ext cx="0" cy="0"/>
          <a:chOff x="0" y="0"/>
          <a:chExt cx="0" cy="0"/>
        </a:xfrm>
      </p:grpSpPr>
      <p:sp>
        <p:nvSpPr>
          <p:cNvPr id="3" name="Rechteck 2"/>
          <p:cNvSpPr/>
          <p:nvPr userDrawn="1"/>
        </p:nvSpPr>
        <p:spPr>
          <a:xfrm>
            <a:off x="0" y="0"/>
            <a:ext cx="9144000" cy="642461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4" name="Freihandform 3"/>
          <p:cNvSpPr/>
          <p:nvPr userDrawn="1"/>
        </p:nvSpPr>
        <p:spPr>
          <a:xfrm>
            <a:off x="850900" y="765175"/>
            <a:ext cx="3721100" cy="312738"/>
          </a:xfrm>
          <a:custGeom>
            <a:avLst/>
            <a:gdLst>
              <a:gd name="connsiteX0" fmla="*/ 0 w 4182893"/>
              <a:gd name="connsiteY0" fmla="*/ 0 h 330741"/>
              <a:gd name="connsiteX1" fmla="*/ 4182893 w 4182893"/>
              <a:gd name="connsiteY1" fmla="*/ 0 h 330741"/>
              <a:gd name="connsiteX2" fmla="*/ 4182893 w 4182893"/>
              <a:gd name="connsiteY2" fmla="*/ 330741 h 330741"/>
            </a:gdLst>
            <a:ahLst/>
            <a:cxnLst>
              <a:cxn ang="0">
                <a:pos x="connsiteX0" y="connsiteY0"/>
              </a:cxn>
              <a:cxn ang="0">
                <a:pos x="connsiteX1" y="connsiteY1"/>
              </a:cxn>
              <a:cxn ang="0">
                <a:pos x="connsiteX2" y="connsiteY2"/>
              </a:cxn>
            </a:cxnLst>
            <a:rect l="l" t="t" r="r" b="b"/>
            <a:pathLst>
              <a:path w="4182893" h="330741">
                <a:moveTo>
                  <a:pt x="0" y="0"/>
                </a:moveTo>
                <a:lnTo>
                  <a:pt x="4182893" y="0"/>
                </a:lnTo>
                <a:lnTo>
                  <a:pt x="4182893" y="330741"/>
                </a:lnTo>
              </a:path>
            </a:pathLst>
          </a:custGeom>
          <a:noFill/>
          <a:ln>
            <a:solidFill>
              <a:srgbClr val="3E3E3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dirty="0"/>
          </a:p>
        </p:txBody>
      </p:sp>
      <p:sp>
        <p:nvSpPr>
          <p:cNvPr id="5" name="Freihandform 4"/>
          <p:cNvSpPr/>
          <p:nvPr userDrawn="1"/>
        </p:nvSpPr>
        <p:spPr>
          <a:xfrm>
            <a:off x="654050" y="1143000"/>
            <a:ext cx="3917950" cy="4621213"/>
          </a:xfrm>
          <a:custGeom>
            <a:avLst/>
            <a:gdLst>
              <a:gd name="connsiteX0" fmla="*/ 0 w 3956050"/>
              <a:gd name="connsiteY0" fmla="*/ 0 h 4641850"/>
              <a:gd name="connsiteX1" fmla="*/ 0 w 3956050"/>
              <a:gd name="connsiteY1" fmla="*/ 4641850 h 4641850"/>
              <a:gd name="connsiteX2" fmla="*/ 3956050 w 3956050"/>
              <a:gd name="connsiteY2" fmla="*/ 4641850 h 4641850"/>
              <a:gd name="connsiteX3" fmla="*/ 3956050 w 3956050"/>
              <a:gd name="connsiteY3" fmla="*/ 3448050 h 4641850"/>
            </a:gdLst>
            <a:ahLst/>
            <a:cxnLst>
              <a:cxn ang="0">
                <a:pos x="connsiteX0" y="connsiteY0"/>
              </a:cxn>
              <a:cxn ang="0">
                <a:pos x="connsiteX1" y="connsiteY1"/>
              </a:cxn>
              <a:cxn ang="0">
                <a:pos x="connsiteX2" y="connsiteY2"/>
              </a:cxn>
              <a:cxn ang="0">
                <a:pos x="connsiteX3" y="connsiteY3"/>
              </a:cxn>
            </a:cxnLst>
            <a:rect l="l" t="t" r="r" b="b"/>
            <a:pathLst>
              <a:path w="3956050" h="4641850">
                <a:moveTo>
                  <a:pt x="0" y="0"/>
                </a:moveTo>
                <a:lnTo>
                  <a:pt x="0" y="4641850"/>
                </a:lnTo>
                <a:lnTo>
                  <a:pt x="3956050" y="4641850"/>
                </a:lnTo>
                <a:lnTo>
                  <a:pt x="3956050" y="3448050"/>
                </a:lnTo>
              </a:path>
            </a:pathLst>
          </a:custGeom>
          <a:noFill/>
          <a:ln>
            <a:solidFill>
              <a:srgbClr val="3E3E3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pic>
        <p:nvPicPr>
          <p:cNvPr id="6" name="Bild 3"/>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361950" y="384175"/>
            <a:ext cx="584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Grafik 11"/>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7539038" y="339725"/>
            <a:ext cx="134620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platzhalter 10"/>
          <p:cNvSpPr>
            <a:spLocks noGrp="1"/>
          </p:cNvSpPr>
          <p:nvPr>
            <p:ph type="body" sz="quarter" idx="10"/>
          </p:nvPr>
        </p:nvSpPr>
        <p:spPr>
          <a:xfrm>
            <a:off x="1544638" y="1204206"/>
            <a:ext cx="6070600" cy="3221744"/>
          </a:xfrm>
          <a:prstGeom prst="rect">
            <a:avLst/>
          </a:prstGeom>
        </p:spPr>
        <p:txBody>
          <a:bodyPr/>
          <a:lstStyle>
            <a:lvl1pPr marL="0" indent="0" algn="ctr">
              <a:lnSpc>
                <a:spcPts val="4200"/>
              </a:lnSpc>
              <a:buNone/>
              <a:defRPr sz="3200" i="1" baseline="0">
                <a:solidFill>
                  <a:srgbClr val="3E3E3D"/>
                </a:solidFill>
                <a:effectLst/>
              </a:defRPr>
            </a:lvl1pPr>
          </a:lstStyle>
          <a:p>
            <a:pPr lvl="0"/>
            <a:r>
              <a:rPr lang="de-DE"/>
              <a:t>Formatvorlagen des Textmasters bearbeiten</a:t>
            </a:r>
          </a:p>
        </p:txBody>
      </p:sp>
    </p:spTree>
    <p:extLst>
      <p:ext uri="{BB962C8B-B14F-4D97-AF65-F5344CB8AC3E}">
        <p14:creationId xmlns:p14="http://schemas.microsoft.com/office/powerpoint/2010/main" val="208969663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SK:KK_Abschluss_Fragen">
    <p:spTree>
      <p:nvGrpSpPr>
        <p:cNvPr id="1" name=""/>
        <p:cNvGrpSpPr/>
        <p:nvPr/>
      </p:nvGrpSpPr>
      <p:grpSpPr>
        <a:xfrm>
          <a:off x="0" y="0"/>
          <a:ext cx="0" cy="0"/>
          <a:chOff x="0" y="0"/>
          <a:chExt cx="0" cy="0"/>
        </a:xfrm>
      </p:grpSpPr>
      <p:sp>
        <p:nvSpPr>
          <p:cNvPr id="2" name="Rechteck 1"/>
          <p:cNvSpPr/>
          <p:nvPr userDrawn="1"/>
        </p:nvSpPr>
        <p:spPr>
          <a:xfrm>
            <a:off x="0" y="0"/>
            <a:ext cx="9144000" cy="6424613"/>
          </a:xfrm>
          <a:prstGeom prst="rect">
            <a:avLst/>
          </a:prstGeom>
          <a:solidFill>
            <a:srgbClr val="006B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3" name="Freihandform 2"/>
          <p:cNvSpPr/>
          <p:nvPr userDrawn="1"/>
        </p:nvSpPr>
        <p:spPr>
          <a:xfrm>
            <a:off x="649288" y="3989388"/>
            <a:ext cx="3922712" cy="1774825"/>
          </a:xfrm>
          <a:custGeom>
            <a:avLst/>
            <a:gdLst>
              <a:gd name="connsiteX0" fmla="*/ 0 w 4047565"/>
              <a:gd name="connsiteY0" fmla="*/ 2010336 h 2010336"/>
              <a:gd name="connsiteX1" fmla="*/ 4047565 w 4047565"/>
              <a:gd name="connsiteY1" fmla="*/ 2010336 h 2010336"/>
              <a:gd name="connsiteX2" fmla="*/ 4047565 w 4047565"/>
              <a:gd name="connsiteY2" fmla="*/ 0 h 2010336"/>
            </a:gdLst>
            <a:ahLst/>
            <a:cxnLst>
              <a:cxn ang="0">
                <a:pos x="connsiteX0" y="connsiteY0"/>
              </a:cxn>
              <a:cxn ang="0">
                <a:pos x="connsiteX1" y="connsiteY1"/>
              </a:cxn>
              <a:cxn ang="0">
                <a:pos x="connsiteX2" y="connsiteY2"/>
              </a:cxn>
            </a:cxnLst>
            <a:rect l="l" t="t" r="r" b="b"/>
            <a:pathLst>
              <a:path w="4047565" h="2010336">
                <a:moveTo>
                  <a:pt x="0" y="2010336"/>
                </a:moveTo>
                <a:lnTo>
                  <a:pt x="4047565" y="2010336"/>
                </a:lnTo>
                <a:lnTo>
                  <a:pt x="4047565"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4" name="Textfeld 9"/>
          <p:cNvSpPr txBox="1">
            <a:spLocks noChangeArrowheads="1"/>
          </p:cNvSpPr>
          <p:nvPr userDrawn="1"/>
        </p:nvSpPr>
        <p:spPr bwMode="auto">
          <a:xfrm>
            <a:off x="12001500" y="-1130300"/>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de-DE" altLang="de-DE"/>
          </a:p>
        </p:txBody>
      </p:sp>
      <p:sp>
        <p:nvSpPr>
          <p:cNvPr id="5" name="Freihandform 4"/>
          <p:cNvSpPr/>
          <p:nvPr userDrawn="1"/>
        </p:nvSpPr>
        <p:spPr>
          <a:xfrm>
            <a:off x="1081088" y="765175"/>
            <a:ext cx="3490912" cy="1439863"/>
          </a:xfrm>
          <a:custGeom>
            <a:avLst/>
            <a:gdLst>
              <a:gd name="connsiteX0" fmla="*/ 0 w 4182893"/>
              <a:gd name="connsiteY0" fmla="*/ 0 h 330741"/>
              <a:gd name="connsiteX1" fmla="*/ 4182893 w 4182893"/>
              <a:gd name="connsiteY1" fmla="*/ 0 h 330741"/>
              <a:gd name="connsiteX2" fmla="*/ 4182893 w 4182893"/>
              <a:gd name="connsiteY2" fmla="*/ 330741 h 330741"/>
            </a:gdLst>
            <a:ahLst/>
            <a:cxnLst>
              <a:cxn ang="0">
                <a:pos x="connsiteX0" y="connsiteY0"/>
              </a:cxn>
              <a:cxn ang="0">
                <a:pos x="connsiteX1" y="connsiteY1"/>
              </a:cxn>
              <a:cxn ang="0">
                <a:pos x="connsiteX2" y="connsiteY2"/>
              </a:cxn>
            </a:cxnLst>
            <a:rect l="l" t="t" r="r" b="b"/>
            <a:pathLst>
              <a:path w="4182893" h="330741">
                <a:moveTo>
                  <a:pt x="0" y="0"/>
                </a:moveTo>
                <a:lnTo>
                  <a:pt x="4182893" y="0"/>
                </a:lnTo>
                <a:lnTo>
                  <a:pt x="4182893" y="33074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dirty="0"/>
          </a:p>
        </p:txBody>
      </p:sp>
      <p:sp>
        <p:nvSpPr>
          <p:cNvPr id="6" name="Textfeld 11"/>
          <p:cNvSpPr txBox="1">
            <a:spLocks noChangeArrowheads="1"/>
          </p:cNvSpPr>
          <p:nvPr userDrawn="1"/>
        </p:nvSpPr>
        <p:spPr bwMode="auto">
          <a:xfrm>
            <a:off x="1544638" y="2422525"/>
            <a:ext cx="60706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de-DE" altLang="de-DE" sz="4000">
                <a:solidFill>
                  <a:schemeClr val="bg1"/>
                </a:solidFill>
                <a:latin typeface="Arial" panose="020B0604020202020204" pitchFamily="34" charset="0"/>
                <a:cs typeface="Arial" panose="020B0604020202020204" pitchFamily="34" charset="0"/>
              </a:rPr>
              <a:t>Haben Sie </a:t>
            </a:r>
          </a:p>
          <a:p>
            <a:pPr algn="ctr" eaLnBrk="1" hangingPunct="1"/>
            <a:r>
              <a:rPr lang="de-DE" altLang="de-DE" sz="4000">
                <a:solidFill>
                  <a:schemeClr val="bg1"/>
                </a:solidFill>
                <a:latin typeface="Arial" panose="020B0604020202020204" pitchFamily="34" charset="0"/>
                <a:cs typeface="Arial" panose="020B0604020202020204" pitchFamily="34" charset="0"/>
              </a:rPr>
              <a:t>Fragen?</a:t>
            </a:r>
          </a:p>
        </p:txBody>
      </p:sp>
      <p:cxnSp>
        <p:nvCxnSpPr>
          <p:cNvPr id="7" name="Gerade Verbindung 14"/>
          <p:cNvCxnSpPr/>
          <p:nvPr userDrawn="1"/>
        </p:nvCxnSpPr>
        <p:spPr>
          <a:xfrm flipV="1">
            <a:off x="649288" y="946150"/>
            <a:ext cx="0" cy="483235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Bild 10"/>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330200" y="376238"/>
            <a:ext cx="7620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Grafik 14" descr="Ein Bild, das Schrift, Text, Grafiken, Symbol enthält.&#10;&#10;Automatisch generierte Beschreibung"/>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7524750" y="327025"/>
            <a:ext cx="1374775"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38631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K:KK_Abschluss_Fragen_Alternative">
    <p:spTree>
      <p:nvGrpSpPr>
        <p:cNvPr id="1" name=""/>
        <p:cNvGrpSpPr/>
        <p:nvPr/>
      </p:nvGrpSpPr>
      <p:grpSpPr>
        <a:xfrm>
          <a:off x="0" y="0"/>
          <a:ext cx="0" cy="0"/>
          <a:chOff x="0" y="0"/>
          <a:chExt cx="0" cy="0"/>
        </a:xfrm>
      </p:grpSpPr>
      <p:sp>
        <p:nvSpPr>
          <p:cNvPr id="2" name="Rechteck 1"/>
          <p:cNvSpPr/>
          <p:nvPr userDrawn="1"/>
        </p:nvSpPr>
        <p:spPr>
          <a:xfrm>
            <a:off x="0" y="0"/>
            <a:ext cx="9144000" cy="642461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3" name="Freihandform 2"/>
          <p:cNvSpPr/>
          <p:nvPr userDrawn="1"/>
        </p:nvSpPr>
        <p:spPr>
          <a:xfrm>
            <a:off x="649288" y="3989388"/>
            <a:ext cx="3922712" cy="1774825"/>
          </a:xfrm>
          <a:custGeom>
            <a:avLst/>
            <a:gdLst>
              <a:gd name="connsiteX0" fmla="*/ 0 w 4047565"/>
              <a:gd name="connsiteY0" fmla="*/ 2010336 h 2010336"/>
              <a:gd name="connsiteX1" fmla="*/ 4047565 w 4047565"/>
              <a:gd name="connsiteY1" fmla="*/ 2010336 h 2010336"/>
              <a:gd name="connsiteX2" fmla="*/ 4047565 w 4047565"/>
              <a:gd name="connsiteY2" fmla="*/ 0 h 2010336"/>
            </a:gdLst>
            <a:ahLst/>
            <a:cxnLst>
              <a:cxn ang="0">
                <a:pos x="connsiteX0" y="connsiteY0"/>
              </a:cxn>
              <a:cxn ang="0">
                <a:pos x="connsiteX1" y="connsiteY1"/>
              </a:cxn>
              <a:cxn ang="0">
                <a:pos x="connsiteX2" y="connsiteY2"/>
              </a:cxn>
            </a:cxnLst>
            <a:rect l="l" t="t" r="r" b="b"/>
            <a:pathLst>
              <a:path w="4047565" h="2010336">
                <a:moveTo>
                  <a:pt x="0" y="2010336"/>
                </a:moveTo>
                <a:lnTo>
                  <a:pt x="4047565" y="2010336"/>
                </a:lnTo>
                <a:lnTo>
                  <a:pt x="4047565" y="0"/>
                </a:lnTo>
              </a:path>
            </a:pathLst>
          </a:custGeom>
          <a:noFill/>
          <a:ln>
            <a:solidFill>
              <a:srgbClr val="3E3E3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4" name="Textfeld 9"/>
          <p:cNvSpPr txBox="1">
            <a:spLocks noChangeArrowheads="1"/>
          </p:cNvSpPr>
          <p:nvPr userDrawn="1"/>
        </p:nvSpPr>
        <p:spPr bwMode="auto">
          <a:xfrm>
            <a:off x="12001500" y="-1130300"/>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de-DE" altLang="de-DE"/>
          </a:p>
        </p:txBody>
      </p:sp>
      <p:sp>
        <p:nvSpPr>
          <p:cNvPr id="5" name="Freihandform 4"/>
          <p:cNvSpPr/>
          <p:nvPr userDrawn="1"/>
        </p:nvSpPr>
        <p:spPr>
          <a:xfrm>
            <a:off x="1073150" y="765175"/>
            <a:ext cx="3498850" cy="1439863"/>
          </a:xfrm>
          <a:custGeom>
            <a:avLst/>
            <a:gdLst>
              <a:gd name="connsiteX0" fmla="*/ 0 w 4182893"/>
              <a:gd name="connsiteY0" fmla="*/ 0 h 330741"/>
              <a:gd name="connsiteX1" fmla="*/ 4182893 w 4182893"/>
              <a:gd name="connsiteY1" fmla="*/ 0 h 330741"/>
              <a:gd name="connsiteX2" fmla="*/ 4182893 w 4182893"/>
              <a:gd name="connsiteY2" fmla="*/ 330741 h 330741"/>
            </a:gdLst>
            <a:ahLst/>
            <a:cxnLst>
              <a:cxn ang="0">
                <a:pos x="connsiteX0" y="connsiteY0"/>
              </a:cxn>
              <a:cxn ang="0">
                <a:pos x="connsiteX1" y="connsiteY1"/>
              </a:cxn>
              <a:cxn ang="0">
                <a:pos x="connsiteX2" y="connsiteY2"/>
              </a:cxn>
            </a:cxnLst>
            <a:rect l="l" t="t" r="r" b="b"/>
            <a:pathLst>
              <a:path w="4182893" h="330741">
                <a:moveTo>
                  <a:pt x="0" y="0"/>
                </a:moveTo>
                <a:lnTo>
                  <a:pt x="4182893" y="0"/>
                </a:lnTo>
                <a:lnTo>
                  <a:pt x="4182893" y="330741"/>
                </a:lnTo>
              </a:path>
            </a:pathLst>
          </a:custGeom>
          <a:noFill/>
          <a:ln>
            <a:solidFill>
              <a:srgbClr val="3E3E3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dirty="0"/>
          </a:p>
        </p:txBody>
      </p:sp>
      <p:sp>
        <p:nvSpPr>
          <p:cNvPr id="6" name="Textfeld 11"/>
          <p:cNvSpPr txBox="1">
            <a:spLocks noChangeArrowheads="1"/>
          </p:cNvSpPr>
          <p:nvPr userDrawn="1"/>
        </p:nvSpPr>
        <p:spPr bwMode="auto">
          <a:xfrm>
            <a:off x="1544638" y="2422525"/>
            <a:ext cx="60706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de-DE" altLang="de-DE" sz="4000">
                <a:solidFill>
                  <a:srgbClr val="3E3E3D"/>
                </a:solidFill>
                <a:latin typeface="Arial" panose="020B0604020202020204" pitchFamily="34" charset="0"/>
                <a:cs typeface="Arial" panose="020B0604020202020204" pitchFamily="34" charset="0"/>
              </a:rPr>
              <a:t>Haben Sie </a:t>
            </a:r>
          </a:p>
          <a:p>
            <a:pPr algn="ctr" eaLnBrk="1" hangingPunct="1"/>
            <a:r>
              <a:rPr lang="de-DE" altLang="de-DE" sz="4000">
                <a:solidFill>
                  <a:srgbClr val="3E3E3D"/>
                </a:solidFill>
                <a:latin typeface="Arial" panose="020B0604020202020204" pitchFamily="34" charset="0"/>
                <a:cs typeface="Arial" panose="020B0604020202020204" pitchFamily="34" charset="0"/>
              </a:rPr>
              <a:t>Fragen?</a:t>
            </a:r>
          </a:p>
        </p:txBody>
      </p:sp>
      <p:cxnSp>
        <p:nvCxnSpPr>
          <p:cNvPr id="7" name="Gerade Verbindung 14"/>
          <p:cNvCxnSpPr/>
          <p:nvPr userDrawn="1"/>
        </p:nvCxnSpPr>
        <p:spPr>
          <a:xfrm flipV="1">
            <a:off x="649288" y="933450"/>
            <a:ext cx="0" cy="4845050"/>
          </a:xfrm>
          <a:prstGeom prst="line">
            <a:avLst/>
          </a:prstGeom>
          <a:ln w="25400">
            <a:solidFill>
              <a:srgbClr val="3E3E3D"/>
            </a:solidFill>
          </a:ln>
        </p:spPr>
        <p:style>
          <a:lnRef idx="1">
            <a:schemeClr val="accent1"/>
          </a:lnRef>
          <a:fillRef idx="0">
            <a:schemeClr val="accent1"/>
          </a:fillRef>
          <a:effectRef idx="0">
            <a:schemeClr val="accent1"/>
          </a:effectRef>
          <a:fontRef idx="minor">
            <a:schemeClr val="tx1"/>
          </a:fontRef>
        </p:style>
      </p:cxnSp>
      <p:pic>
        <p:nvPicPr>
          <p:cNvPr id="8" name="Bild 10"/>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325438" y="376238"/>
            <a:ext cx="7620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Grafik 14"/>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7539038" y="339725"/>
            <a:ext cx="134620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741970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1_SK:KK_Abschluss_Fragen">
    <p:spTree>
      <p:nvGrpSpPr>
        <p:cNvPr id="1" name=""/>
        <p:cNvGrpSpPr/>
        <p:nvPr/>
      </p:nvGrpSpPr>
      <p:grpSpPr>
        <a:xfrm>
          <a:off x="0" y="0"/>
          <a:ext cx="0" cy="0"/>
          <a:chOff x="0" y="0"/>
          <a:chExt cx="0" cy="0"/>
        </a:xfrm>
      </p:grpSpPr>
      <p:sp>
        <p:nvSpPr>
          <p:cNvPr id="3" name="Rechteck 2"/>
          <p:cNvSpPr/>
          <p:nvPr userDrawn="1"/>
        </p:nvSpPr>
        <p:spPr>
          <a:xfrm>
            <a:off x="0" y="0"/>
            <a:ext cx="9144000" cy="6424613"/>
          </a:xfrm>
          <a:prstGeom prst="rect">
            <a:avLst/>
          </a:prstGeom>
          <a:solidFill>
            <a:srgbClr val="006B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4" name="Freihandform 3"/>
          <p:cNvSpPr/>
          <p:nvPr userDrawn="1"/>
        </p:nvSpPr>
        <p:spPr>
          <a:xfrm>
            <a:off x="649288" y="3989388"/>
            <a:ext cx="3922712" cy="1774825"/>
          </a:xfrm>
          <a:custGeom>
            <a:avLst/>
            <a:gdLst>
              <a:gd name="connsiteX0" fmla="*/ 0 w 4047565"/>
              <a:gd name="connsiteY0" fmla="*/ 2010336 h 2010336"/>
              <a:gd name="connsiteX1" fmla="*/ 4047565 w 4047565"/>
              <a:gd name="connsiteY1" fmla="*/ 2010336 h 2010336"/>
              <a:gd name="connsiteX2" fmla="*/ 4047565 w 4047565"/>
              <a:gd name="connsiteY2" fmla="*/ 0 h 2010336"/>
            </a:gdLst>
            <a:ahLst/>
            <a:cxnLst>
              <a:cxn ang="0">
                <a:pos x="connsiteX0" y="connsiteY0"/>
              </a:cxn>
              <a:cxn ang="0">
                <a:pos x="connsiteX1" y="connsiteY1"/>
              </a:cxn>
              <a:cxn ang="0">
                <a:pos x="connsiteX2" y="connsiteY2"/>
              </a:cxn>
            </a:cxnLst>
            <a:rect l="l" t="t" r="r" b="b"/>
            <a:pathLst>
              <a:path w="4047565" h="2010336">
                <a:moveTo>
                  <a:pt x="0" y="2010336"/>
                </a:moveTo>
                <a:lnTo>
                  <a:pt x="4047565" y="2010336"/>
                </a:lnTo>
                <a:lnTo>
                  <a:pt x="4047565"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5" name="Textfeld 9"/>
          <p:cNvSpPr txBox="1">
            <a:spLocks noChangeArrowheads="1"/>
          </p:cNvSpPr>
          <p:nvPr userDrawn="1"/>
        </p:nvSpPr>
        <p:spPr bwMode="auto">
          <a:xfrm>
            <a:off x="12001500" y="-1130300"/>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de-DE" altLang="de-DE"/>
          </a:p>
        </p:txBody>
      </p:sp>
      <p:sp>
        <p:nvSpPr>
          <p:cNvPr id="6" name="Freihandform 5"/>
          <p:cNvSpPr/>
          <p:nvPr userDrawn="1"/>
        </p:nvSpPr>
        <p:spPr>
          <a:xfrm>
            <a:off x="1081088" y="765175"/>
            <a:ext cx="3490912" cy="1439863"/>
          </a:xfrm>
          <a:custGeom>
            <a:avLst/>
            <a:gdLst>
              <a:gd name="connsiteX0" fmla="*/ 0 w 4182893"/>
              <a:gd name="connsiteY0" fmla="*/ 0 h 330741"/>
              <a:gd name="connsiteX1" fmla="*/ 4182893 w 4182893"/>
              <a:gd name="connsiteY1" fmla="*/ 0 h 330741"/>
              <a:gd name="connsiteX2" fmla="*/ 4182893 w 4182893"/>
              <a:gd name="connsiteY2" fmla="*/ 330741 h 330741"/>
            </a:gdLst>
            <a:ahLst/>
            <a:cxnLst>
              <a:cxn ang="0">
                <a:pos x="connsiteX0" y="connsiteY0"/>
              </a:cxn>
              <a:cxn ang="0">
                <a:pos x="connsiteX1" y="connsiteY1"/>
              </a:cxn>
              <a:cxn ang="0">
                <a:pos x="connsiteX2" y="connsiteY2"/>
              </a:cxn>
            </a:cxnLst>
            <a:rect l="l" t="t" r="r" b="b"/>
            <a:pathLst>
              <a:path w="4182893" h="330741">
                <a:moveTo>
                  <a:pt x="0" y="0"/>
                </a:moveTo>
                <a:lnTo>
                  <a:pt x="4182893" y="0"/>
                </a:lnTo>
                <a:lnTo>
                  <a:pt x="4182893" y="33074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dirty="0"/>
          </a:p>
        </p:txBody>
      </p:sp>
      <p:sp>
        <p:nvSpPr>
          <p:cNvPr id="7" name="Textfeld 11"/>
          <p:cNvSpPr txBox="1">
            <a:spLocks noChangeArrowheads="1"/>
          </p:cNvSpPr>
          <p:nvPr userDrawn="1"/>
        </p:nvSpPr>
        <p:spPr bwMode="auto">
          <a:xfrm>
            <a:off x="1544638" y="2422525"/>
            <a:ext cx="60706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de-DE" altLang="de-DE" sz="4000">
                <a:solidFill>
                  <a:schemeClr val="bg1"/>
                </a:solidFill>
                <a:latin typeface="Arial" panose="020B0604020202020204" pitchFamily="34" charset="0"/>
                <a:cs typeface="Arial" panose="020B0604020202020204" pitchFamily="34" charset="0"/>
              </a:rPr>
              <a:t>Haben Sie </a:t>
            </a:r>
          </a:p>
          <a:p>
            <a:pPr algn="ctr" eaLnBrk="1" hangingPunct="1"/>
            <a:r>
              <a:rPr lang="de-DE" altLang="de-DE" sz="4000">
                <a:solidFill>
                  <a:schemeClr val="bg1"/>
                </a:solidFill>
                <a:latin typeface="Arial" panose="020B0604020202020204" pitchFamily="34" charset="0"/>
                <a:cs typeface="Arial" panose="020B0604020202020204" pitchFamily="34" charset="0"/>
              </a:rPr>
              <a:t>Fragen?</a:t>
            </a:r>
          </a:p>
        </p:txBody>
      </p:sp>
      <p:cxnSp>
        <p:nvCxnSpPr>
          <p:cNvPr id="8" name="Gerade Verbindung 14"/>
          <p:cNvCxnSpPr/>
          <p:nvPr userDrawn="1"/>
        </p:nvCxnSpPr>
        <p:spPr>
          <a:xfrm flipV="1">
            <a:off x="649288" y="946150"/>
            <a:ext cx="0" cy="483235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Bild 10"/>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330200" y="376238"/>
            <a:ext cx="7620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Gerade Verbindung 11"/>
          <p:cNvCxnSpPr/>
          <p:nvPr userDrawn="1"/>
        </p:nvCxnSpPr>
        <p:spPr>
          <a:xfrm>
            <a:off x="1009650" y="4425950"/>
            <a:ext cx="1789113"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Grafik 15" descr="Ein Bild, das Schrift, Text, Grafiken, Symbol enthält.&#10;&#10;Automatisch generierte Beschreibung"/>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7524750" y="327025"/>
            <a:ext cx="1374775"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platzhalter 17"/>
          <p:cNvSpPr>
            <a:spLocks noGrp="1"/>
          </p:cNvSpPr>
          <p:nvPr>
            <p:ph type="body" sz="quarter" idx="11"/>
          </p:nvPr>
        </p:nvSpPr>
        <p:spPr>
          <a:xfrm>
            <a:off x="1009401" y="4652963"/>
            <a:ext cx="3130551" cy="863600"/>
          </a:xfrm>
          <a:prstGeom prst="rect">
            <a:avLst/>
          </a:prstGeom>
        </p:spPr>
        <p:txBody>
          <a:bodyPr lIns="0" tIns="0" rIns="90000" bIns="46800"/>
          <a:lstStyle>
            <a:lvl1pPr marL="0" indent="0">
              <a:lnSpc>
                <a:spcPts val="2800"/>
              </a:lnSpc>
              <a:buNone/>
              <a:defRPr sz="2000" b="1" baseline="0">
                <a:solidFill>
                  <a:schemeClr val="bg1"/>
                </a:solidFill>
              </a:defRPr>
            </a:lvl1pPr>
          </a:lstStyle>
          <a:p>
            <a:pPr lvl="0"/>
            <a:r>
              <a:rPr lang="de-DE"/>
              <a:t>Formatvorlagen des Textmasters bearbeiten</a:t>
            </a:r>
          </a:p>
        </p:txBody>
      </p:sp>
    </p:spTree>
    <p:extLst>
      <p:ext uri="{BB962C8B-B14F-4D97-AF65-F5344CB8AC3E}">
        <p14:creationId xmlns:p14="http://schemas.microsoft.com/office/powerpoint/2010/main" val="447149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SK:KK_Titelchart_dreizeilig">
    <p:spTree>
      <p:nvGrpSpPr>
        <p:cNvPr id="1" name=""/>
        <p:cNvGrpSpPr/>
        <p:nvPr/>
      </p:nvGrpSpPr>
      <p:grpSpPr>
        <a:xfrm>
          <a:off x="0" y="0"/>
          <a:ext cx="0" cy="0"/>
          <a:chOff x="0" y="0"/>
          <a:chExt cx="0" cy="0"/>
        </a:xfrm>
      </p:grpSpPr>
      <p:grpSp>
        <p:nvGrpSpPr>
          <p:cNvPr id="4" name="Gruppieren 6"/>
          <p:cNvGrpSpPr>
            <a:grpSpLocks/>
          </p:cNvGrpSpPr>
          <p:nvPr userDrawn="1"/>
        </p:nvGrpSpPr>
        <p:grpSpPr bwMode="auto">
          <a:xfrm>
            <a:off x="5435600" y="5937250"/>
            <a:ext cx="3708400" cy="965200"/>
            <a:chOff x="5436096" y="5903851"/>
            <a:chExt cx="3707904" cy="965193"/>
          </a:xfrm>
        </p:grpSpPr>
        <p:pic>
          <p:nvPicPr>
            <p:cNvPr id="5" name="Grafik 8"/>
            <p:cNvPicPr>
              <a:picLocks noChangeAspect="1"/>
            </p:cNvPicPr>
            <p:nvPr userDrawn="1"/>
          </p:nvPicPr>
          <p:blipFill>
            <a:blip r:embed="rId2" cstate="print">
              <a:extLst>
                <a:ext uri="{28A0092B-C50C-407E-A947-70E740481C1C}">
                  <a14:useLocalDpi xmlns:a14="http://schemas.microsoft.com/office/drawing/2010/main"/>
                </a:ext>
              </a:extLst>
            </a:blip>
            <a:srcRect l="81712" b="54726"/>
            <a:stretch>
              <a:fillRect/>
            </a:stretch>
          </p:blipFill>
          <p:spPr bwMode="auto">
            <a:xfrm>
              <a:off x="8229553" y="5932672"/>
              <a:ext cx="914447" cy="825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fik 9"/>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5436096" y="5903851"/>
              <a:ext cx="1584176" cy="965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 name="Grafik 10"/>
          <p:cNvPicPr>
            <a:picLocks noChangeAspect="1"/>
          </p:cNvPicPr>
          <p:nvPr userDrawn="1"/>
        </p:nvPicPr>
        <p:blipFill>
          <a:blip r:embed="rId4" cstate="print">
            <a:extLst>
              <a:ext uri="{28A0092B-C50C-407E-A947-70E740481C1C}">
                <a14:useLocalDpi xmlns:a14="http://schemas.microsoft.com/office/drawing/2010/main"/>
              </a:ext>
            </a:extLst>
          </a:blip>
          <a:srcRect/>
          <a:stretch>
            <a:fillRect/>
          </a:stretch>
        </p:blipFill>
        <p:spPr bwMode="auto">
          <a:xfrm>
            <a:off x="-36513" y="-26988"/>
            <a:ext cx="9217026" cy="611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Gerade Verbindung 10"/>
          <p:cNvCxnSpPr/>
          <p:nvPr userDrawn="1"/>
        </p:nvCxnSpPr>
        <p:spPr>
          <a:xfrm>
            <a:off x="1546225" y="3500438"/>
            <a:ext cx="1789113" cy="0"/>
          </a:xfrm>
          <a:prstGeom prst="line">
            <a:avLst/>
          </a:prstGeom>
          <a:ln w="25400">
            <a:solidFill>
              <a:srgbClr val="FFF147"/>
            </a:solidFill>
          </a:ln>
        </p:spPr>
        <p:style>
          <a:lnRef idx="1">
            <a:schemeClr val="accent1"/>
          </a:lnRef>
          <a:fillRef idx="0">
            <a:schemeClr val="accent1"/>
          </a:fillRef>
          <a:effectRef idx="0">
            <a:schemeClr val="accent1"/>
          </a:effectRef>
          <a:fontRef idx="minor">
            <a:schemeClr val="tx1"/>
          </a:fontRef>
        </p:style>
      </p:cxnSp>
      <p:sp>
        <p:nvSpPr>
          <p:cNvPr id="9" name="Freihandform 8"/>
          <p:cNvSpPr/>
          <p:nvPr userDrawn="1"/>
        </p:nvSpPr>
        <p:spPr>
          <a:xfrm>
            <a:off x="658813" y="765175"/>
            <a:ext cx="6721475" cy="331788"/>
          </a:xfrm>
          <a:custGeom>
            <a:avLst/>
            <a:gdLst>
              <a:gd name="connsiteX0" fmla="*/ 5092931 w 5092931"/>
              <a:gd name="connsiteY0" fmla="*/ 332509 h 332509"/>
              <a:gd name="connsiteX1" fmla="*/ 5092931 w 5092931"/>
              <a:gd name="connsiteY1" fmla="*/ 0 h 332509"/>
              <a:gd name="connsiteX2" fmla="*/ 0 w 5092931"/>
              <a:gd name="connsiteY2" fmla="*/ 0 h 332509"/>
            </a:gdLst>
            <a:ahLst/>
            <a:cxnLst>
              <a:cxn ang="0">
                <a:pos x="connsiteX0" y="connsiteY0"/>
              </a:cxn>
              <a:cxn ang="0">
                <a:pos x="connsiteX1" y="connsiteY1"/>
              </a:cxn>
              <a:cxn ang="0">
                <a:pos x="connsiteX2" y="connsiteY2"/>
              </a:cxn>
            </a:cxnLst>
            <a:rect l="l" t="t" r="r" b="b"/>
            <a:pathLst>
              <a:path w="5092931" h="332509">
                <a:moveTo>
                  <a:pt x="5092931" y="332509"/>
                </a:moveTo>
                <a:lnTo>
                  <a:pt x="5092931" y="0"/>
                </a:lnTo>
                <a:lnTo>
                  <a:pt x="0" y="0"/>
                </a:lnTo>
              </a:path>
            </a:pathLst>
          </a:custGeom>
          <a:noFill/>
          <a:ln>
            <a:solidFill>
              <a:srgbClr val="FFF14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10" name="Freihandform 9"/>
          <p:cNvSpPr/>
          <p:nvPr userDrawn="1"/>
        </p:nvSpPr>
        <p:spPr>
          <a:xfrm>
            <a:off x="658813" y="765175"/>
            <a:ext cx="6721475" cy="4311650"/>
          </a:xfrm>
          <a:custGeom>
            <a:avLst/>
            <a:gdLst>
              <a:gd name="connsiteX0" fmla="*/ 5167993 w 5167993"/>
              <a:gd name="connsiteY0" fmla="*/ 2302328 h 3641271"/>
              <a:gd name="connsiteX1" fmla="*/ 5167993 w 5167993"/>
              <a:gd name="connsiteY1" fmla="*/ 3641271 h 3641271"/>
              <a:gd name="connsiteX2" fmla="*/ 0 w 5167993"/>
              <a:gd name="connsiteY2" fmla="*/ 3641271 h 3641271"/>
              <a:gd name="connsiteX3" fmla="*/ 0 w 5167993"/>
              <a:gd name="connsiteY3" fmla="*/ 0 h 3641271"/>
            </a:gdLst>
            <a:ahLst/>
            <a:cxnLst>
              <a:cxn ang="0">
                <a:pos x="connsiteX0" y="connsiteY0"/>
              </a:cxn>
              <a:cxn ang="0">
                <a:pos x="connsiteX1" y="connsiteY1"/>
              </a:cxn>
              <a:cxn ang="0">
                <a:pos x="connsiteX2" y="connsiteY2"/>
              </a:cxn>
              <a:cxn ang="0">
                <a:pos x="connsiteX3" y="connsiteY3"/>
              </a:cxn>
            </a:cxnLst>
            <a:rect l="l" t="t" r="r" b="b"/>
            <a:pathLst>
              <a:path w="5167993" h="3641271">
                <a:moveTo>
                  <a:pt x="5167993" y="2302328"/>
                </a:moveTo>
                <a:lnTo>
                  <a:pt x="5167993" y="3641271"/>
                </a:lnTo>
                <a:lnTo>
                  <a:pt x="0" y="3641271"/>
                </a:lnTo>
                <a:lnTo>
                  <a:pt x="0" y="0"/>
                </a:lnTo>
              </a:path>
            </a:pathLst>
          </a:custGeom>
          <a:noFill/>
          <a:ln>
            <a:solidFill>
              <a:srgbClr val="FFF14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11" name="Textfeld 14"/>
          <p:cNvSpPr txBox="1">
            <a:spLocks noChangeArrowheads="1"/>
          </p:cNvSpPr>
          <p:nvPr userDrawn="1"/>
        </p:nvSpPr>
        <p:spPr bwMode="auto">
          <a:xfrm>
            <a:off x="138113" y="5854700"/>
            <a:ext cx="2374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0000" bIns="90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r>
              <a:rPr lang="de-DE" altLang="de-DE" sz="900">
                <a:solidFill>
                  <a:schemeClr val="bg1"/>
                </a:solidFill>
                <a:latin typeface="Arial" panose="020B0604020202020204" pitchFamily="34" charset="0"/>
                <a:cs typeface="Arial" panose="020B0604020202020204" pitchFamily="34" charset="0"/>
              </a:rPr>
              <a:t>©</a:t>
            </a:r>
            <a:r>
              <a:rPr lang="fi-FI" altLang="de-DE" sz="900">
                <a:solidFill>
                  <a:schemeClr val="bg1"/>
                </a:solidFill>
                <a:latin typeface="Arial" panose="020B0604020202020204" pitchFamily="34" charset="0"/>
                <a:cs typeface="Arial" panose="020B0604020202020204" pitchFamily="34" charset="0"/>
              </a:rPr>
              <a:t> Kama Tulkibayeva / Unsplash </a:t>
            </a:r>
            <a:endParaRPr lang="de-DE" altLang="de-DE" sz="900">
              <a:solidFill>
                <a:schemeClr val="bg1"/>
              </a:solidFill>
              <a:latin typeface="Arial" panose="020B0604020202020204" pitchFamily="34" charset="0"/>
              <a:cs typeface="Arial" panose="020B0604020202020204" pitchFamily="34" charset="0"/>
            </a:endParaRPr>
          </a:p>
        </p:txBody>
      </p:sp>
      <p:pic>
        <p:nvPicPr>
          <p:cNvPr id="13" name="Grafik 15" descr="Ein Bild, das Schrift, Grafiken, Symbol, Logo enthält.&#10;&#10;Automatisch generierte Beschreibung"/>
          <p:cNvPicPr>
            <a:picLocks noChangeAspect="1"/>
          </p:cNvPicPr>
          <p:nvPr userDrawn="1"/>
        </p:nvPicPr>
        <p:blipFill>
          <a:blip r:embed="rId5">
            <a:extLst>
              <a:ext uri="{28A0092B-C50C-407E-A947-70E740481C1C}">
                <a14:useLocalDpi xmlns:a14="http://schemas.microsoft.com/office/drawing/2010/main"/>
              </a:ext>
            </a:extLst>
          </a:blip>
          <a:srcRect/>
          <a:stretch>
            <a:fillRect/>
          </a:stretch>
        </p:blipFill>
        <p:spPr bwMode="auto">
          <a:xfrm>
            <a:off x="6875463" y="6107113"/>
            <a:ext cx="1296987"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platzhalter 10"/>
          <p:cNvSpPr>
            <a:spLocks noGrp="1"/>
          </p:cNvSpPr>
          <p:nvPr>
            <p:ph type="body" sz="quarter" idx="10"/>
          </p:nvPr>
        </p:nvSpPr>
        <p:spPr>
          <a:xfrm>
            <a:off x="1544638" y="1204207"/>
            <a:ext cx="7203826" cy="1648730"/>
          </a:xfrm>
          <a:prstGeom prst="rect">
            <a:avLst/>
          </a:prstGeom>
        </p:spPr>
        <p:txBody>
          <a:bodyPr lIns="0" tIns="0"/>
          <a:lstStyle>
            <a:lvl1pPr marL="0" indent="0">
              <a:lnSpc>
                <a:spcPts val="4600"/>
              </a:lnSpc>
              <a:spcBef>
                <a:spcPts val="0"/>
              </a:spcBef>
              <a:buNone/>
              <a:defRPr sz="4000" baseline="0">
                <a:solidFill>
                  <a:schemeClr val="bg1"/>
                </a:solidFill>
                <a:effectLst>
                  <a:outerShdw blurRad="38100" dist="38100" dir="2700000" algn="tl">
                    <a:srgbClr val="000000">
                      <a:alpha val="43137"/>
                    </a:srgbClr>
                  </a:outerShdw>
                </a:effectLst>
              </a:defRPr>
            </a:lvl1pPr>
          </a:lstStyle>
          <a:p>
            <a:pPr lvl="0"/>
            <a:r>
              <a:rPr lang="de-DE"/>
              <a:t>Formatvorlagen des Textmasters bearbeiten</a:t>
            </a:r>
          </a:p>
        </p:txBody>
      </p:sp>
      <p:sp>
        <p:nvSpPr>
          <p:cNvPr id="12" name="Textplatzhalter 17"/>
          <p:cNvSpPr>
            <a:spLocks noGrp="1"/>
          </p:cNvSpPr>
          <p:nvPr>
            <p:ph type="body" sz="quarter" idx="11"/>
          </p:nvPr>
        </p:nvSpPr>
        <p:spPr>
          <a:xfrm>
            <a:off x="1544638" y="3754438"/>
            <a:ext cx="5835674" cy="1247912"/>
          </a:xfrm>
          <a:prstGeom prst="rect">
            <a:avLst/>
          </a:prstGeom>
        </p:spPr>
        <p:txBody>
          <a:bodyPr lIns="0" tIns="0" rIns="90000" bIns="46800"/>
          <a:lstStyle>
            <a:lvl1pPr marL="0" marR="0" indent="0" algn="l" defTabSz="914400" rtl="0" eaLnBrk="1" fontAlgn="auto" latinLnBrk="0" hangingPunct="1">
              <a:lnSpc>
                <a:spcPts val="2400"/>
              </a:lnSpc>
              <a:spcBef>
                <a:spcPct val="20000"/>
              </a:spcBef>
              <a:spcAft>
                <a:spcPts val="0"/>
              </a:spcAft>
              <a:buClrTx/>
              <a:buSzTx/>
              <a:buFont typeface="Arial" panose="020B0604020202020204" pitchFamily="34" charset="0"/>
              <a:buNone/>
              <a:tabLst/>
              <a:defRPr sz="2000" b="1" baseline="0">
                <a:solidFill>
                  <a:schemeClr val="bg1"/>
                </a:solidFill>
              </a:defRPr>
            </a:lvl1pPr>
          </a:lstStyle>
          <a:p>
            <a:pPr lvl="0"/>
            <a:r>
              <a:rPr lang="de-DE"/>
              <a:t>Formatvorlagen des Textmasters bearbeiten</a:t>
            </a:r>
          </a:p>
        </p:txBody>
      </p:sp>
    </p:spTree>
    <p:extLst>
      <p:ext uri="{BB962C8B-B14F-4D97-AF65-F5344CB8AC3E}">
        <p14:creationId xmlns:p14="http://schemas.microsoft.com/office/powerpoint/2010/main" val="295108160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_SK:KK_Abschluss_Fragen_Alternative">
    <p:spTree>
      <p:nvGrpSpPr>
        <p:cNvPr id="1" name=""/>
        <p:cNvGrpSpPr/>
        <p:nvPr/>
      </p:nvGrpSpPr>
      <p:grpSpPr>
        <a:xfrm>
          <a:off x="0" y="0"/>
          <a:ext cx="0" cy="0"/>
          <a:chOff x="0" y="0"/>
          <a:chExt cx="0" cy="0"/>
        </a:xfrm>
      </p:grpSpPr>
      <p:sp>
        <p:nvSpPr>
          <p:cNvPr id="3" name="Rechteck 2"/>
          <p:cNvSpPr/>
          <p:nvPr userDrawn="1"/>
        </p:nvSpPr>
        <p:spPr>
          <a:xfrm>
            <a:off x="0" y="0"/>
            <a:ext cx="9144000" cy="642461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4" name="Freihandform 3"/>
          <p:cNvSpPr/>
          <p:nvPr userDrawn="1"/>
        </p:nvSpPr>
        <p:spPr>
          <a:xfrm>
            <a:off x="649288" y="3989388"/>
            <a:ext cx="3922712" cy="1774825"/>
          </a:xfrm>
          <a:custGeom>
            <a:avLst/>
            <a:gdLst>
              <a:gd name="connsiteX0" fmla="*/ 0 w 4047565"/>
              <a:gd name="connsiteY0" fmla="*/ 2010336 h 2010336"/>
              <a:gd name="connsiteX1" fmla="*/ 4047565 w 4047565"/>
              <a:gd name="connsiteY1" fmla="*/ 2010336 h 2010336"/>
              <a:gd name="connsiteX2" fmla="*/ 4047565 w 4047565"/>
              <a:gd name="connsiteY2" fmla="*/ 0 h 2010336"/>
            </a:gdLst>
            <a:ahLst/>
            <a:cxnLst>
              <a:cxn ang="0">
                <a:pos x="connsiteX0" y="connsiteY0"/>
              </a:cxn>
              <a:cxn ang="0">
                <a:pos x="connsiteX1" y="connsiteY1"/>
              </a:cxn>
              <a:cxn ang="0">
                <a:pos x="connsiteX2" y="connsiteY2"/>
              </a:cxn>
            </a:cxnLst>
            <a:rect l="l" t="t" r="r" b="b"/>
            <a:pathLst>
              <a:path w="4047565" h="2010336">
                <a:moveTo>
                  <a:pt x="0" y="2010336"/>
                </a:moveTo>
                <a:lnTo>
                  <a:pt x="4047565" y="2010336"/>
                </a:lnTo>
                <a:lnTo>
                  <a:pt x="4047565" y="0"/>
                </a:lnTo>
              </a:path>
            </a:pathLst>
          </a:custGeom>
          <a:noFill/>
          <a:ln>
            <a:solidFill>
              <a:srgbClr val="3E3E3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5" name="Textfeld 9"/>
          <p:cNvSpPr txBox="1">
            <a:spLocks noChangeArrowheads="1"/>
          </p:cNvSpPr>
          <p:nvPr userDrawn="1"/>
        </p:nvSpPr>
        <p:spPr bwMode="auto">
          <a:xfrm>
            <a:off x="12001500" y="-1130300"/>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de-DE" altLang="de-DE"/>
          </a:p>
        </p:txBody>
      </p:sp>
      <p:sp>
        <p:nvSpPr>
          <p:cNvPr id="6" name="Freihandform 5"/>
          <p:cNvSpPr/>
          <p:nvPr userDrawn="1"/>
        </p:nvSpPr>
        <p:spPr>
          <a:xfrm>
            <a:off x="1073150" y="765175"/>
            <a:ext cx="3498850" cy="1439863"/>
          </a:xfrm>
          <a:custGeom>
            <a:avLst/>
            <a:gdLst>
              <a:gd name="connsiteX0" fmla="*/ 0 w 4182893"/>
              <a:gd name="connsiteY0" fmla="*/ 0 h 330741"/>
              <a:gd name="connsiteX1" fmla="*/ 4182893 w 4182893"/>
              <a:gd name="connsiteY1" fmla="*/ 0 h 330741"/>
              <a:gd name="connsiteX2" fmla="*/ 4182893 w 4182893"/>
              <a:gd name="connsiteY2" fmla="*/ 330741 h 330741"/>
            </a:gdLst>
            <a:ahLst/>
            <a:cxnLst>
              <a:cxn ang="0">
                <a:pos x="connsiteX0" y="connsiteY0"/>
              </a:cxn>
              <a:cxn ang="0">
                <a:pos x="connsiteX1" y="connsiteY1"/>
              </a:cxn>
              <a:cxn ang="0">
                <a:pos x="connsiteX2" y="connsiteY2"/>
              </a:cxn>
            </a:cxnLst>
            <a:rect l="l" t="t" r="r" b="b"/>
            <a:pathLst>
              <a:path w="4182893" h="330741">
                <a:moveTo>
                  <a:pt x="0" y="0"/>
                </a:moveTo>
                <a:lnTo>
                  <a:pt x="4182893" y="0"/>
                </a:lnTo>
                <a:lnTo>
                  <a:pt x="4182893" y="330741"/>
                </a:lnTo>
              </a:path>
            </a:pathLst>
          </a:custGeom>
          <a:noFill/>
          <a:ln>
            <a:solidFill>
              <a:srgbClr val="3E3E3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dirty="0"/>
          </a:p>
        </p:txBody>
      </p:sp>
      <p:sp>
        <p:nvSpPr>
          <p:cNvPr id="7" name="Textfeld 11"/>
          <p:cNvSpPr txBox="1">
            <a:spLocks noChangeArrowheads="1"/>
          </p:cNvSpPr>
          <p:nvPr userDrawn="1"/>
        </p:nvSpPr>
        <p:spPr bwMode="auto">
          <a:xfrm>
            <a:off x="1544638" y="2422525"/>
            <a:ext cx="60706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de-DE" altLang="de-DE" sz="4000">
                <a:solidFill>
                  <a:srgbClr val="3E3E3D"/>
                </a:solidFill>
                <a:latin typeface="Arial" panose="020B0604020202020204" pitchFamily="34" charset="0"/>
                <a:cs typeface="Arial" panose="020B0604020202020204" pitchFamily="34" charset="0"/>
              </a:rPr>
              <a:t>Haben Sie </a:t>
            </a:r>
          </a:p>
          <a:p>
            <a:pPr algn="ctr" eaLnBrk="1" hangingPunct="1"/>
            <a:r>
              <a:rPr lang="de-DE" altLang="de-DE" sz="4000">
                <a:solidFill>
                  <a:srgbClr val="3E3E3D"/>
                </a:solidFill>
                <a:latin typeface="Arial" panose="020B0604020202020204" pitchFamily="34" charset="0"/>
                <a:cs typeface="Arial" panose="020B0604020202020204" pitchFamily="34" charset="0"/>
              </a:rPr>
              <a:t>Fragen?</a:t>
            </a:r>
          </a:p>
        </p:txBody>
      </p:sp>
      <p:cxnSp>
        <p:nvCxnSpPr>
          <p:cNvPr id="8" name="Gerade Verbindung 14"/>
          <p:cNvCxnSpPr/>
          <p:nvPr userDrawn="1"/>
        </p:nvCxnSpPr>
        <p:spPr>
          <a:xfrm flipV="1">
            <a:off x="649288" y="933450"/>
            <a:ext cx="0" cy="4845050"/>
          </a:xfrm>
          <a:prstGeom prst="line">
            <a:avLst/>
          </a:prstGeom>
          <a:ln w="25400">
            <a:solidFill>
              <a:srgbClr val="3E3E3D"/>
            </a:solidFill>
          </a:ln>
        </p:spPr>
        <p:style>
          <a:lnRef idx="1">
            <a:schemeClr val="accent1"/>
          </a:lnRef>
          <a:fillRef idx="0">
            <a:schemeClr val="accent1"/>
          </a:fillRef>
          <a:effectRef idx="0">
            <a:schemeClr val="accent1"/>
          </a:effectRef>
          <a:fontRef idx="minor">
            <a:schemeClr val="tx1"/>
          </a:fontRef>
        </p:style>
      </p:cxnSp>
      <p:pic>
        <p:nvPicPr>
          <p:cNvPr id="9" name="Bild 10"/>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325438" y="376238"/>
            <a:ext cx="7620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Gerade Verbindung 11"/>
          <p:cNvCxnSpPr/>
          <p:nvPr userDrawn="1"/>
        </p:nvCxnSpPr>
        <p:spPr>
          <a:xfrm>
            <a:off x="1009650" y="4425950"/>
            <a:ext cx="1789113" cy="0"/>
          </a:xfrm>
          <a:prstGeom prst="line">
            <a:avLst/>
          </a:prstGeom>
          <a:ln w="25400">
            <a:solidFill>
              <a:srgbClr val="3E3E3D"/>
            </a:solidFill>
          </a:ln>
        </p:spPr>
        <p:style>
          <a:lnRef idx="1">
            <a:schemeClr val="accent1"/>
          </a:lnRef>
          <a:fillRef idx="0">
            <a:schemeClr val="accent1"/>
          </a:fillRef>
          <a:effectRef idx="0">
            <a:schemeClr val="accent1"/>
          </a:effectRef>
          <a:fontRef idx="minor">
            <a:schemeClr val="tx1"/>
          </a:fontRef>
        </p:style>
      </p:cxnSp>
      <p:pic>
        <p:nvPicPr>
          <p:cNvPr id="11" name="Grafik 15"/>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7539038" y="339725"/>
            <a:ext cx="134620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platzhalter 17"/>
          <p:cNvSpPr>
            <a:spLocks noGrp="1"/>
          </p:cNvSpPr>
          <p:nvPr>
            <p:ph type="body" sz="quarter" idx="11"/>
          </p:nvPr>
        </p:nvSpPr>
        <p:spPr>
          <a:xfrm>
            <a:off x="1009401" y="4652963"/>
            <a:ext cx="3130551" cy="863600"/>
          </a:xfrm>
          <a:prstGeom prst="rect">
            <a:avLst/>
          </a:prstGeom>
        </p:spPr>
        <p:txBody>
          <a:bodyPr lIns="0" tIns="0" rIns="90000" bIns="46800"/>
          <a:lstStyle>
            <a:lvl1pPr marL="0" indent="0">
              <a:lnSpc>
                <a:spcPts val="2800"/>
              </a:lnSpc>
              <a:buNone/>
              <a:defRPr sz="2000" b="1" baseline="0">
                <a:solidFill>
                  <a:srgbClr val="3E3E3D"/>
                </a:solidFill>
              </a:defRPr>
            </a:lvl1pPr>
          </a:lstStyle>
          <a:p>
            <a:pPr lvl="0"/>
            <a:r>
              <a:rPr lang="de-DE"/>
              <a:t>Formatvorlagen des Textmasters bearbeiten</a:t>
            </a:r>
          </a:p>
        </p:txBody>
      </p:sp>
    </p:spTree>
    <p:extLst>
      <p:ext uri="{BB962C8B-B14F-4D97-AF65-F5344CB8AC3E}">
        <p14:creationId xmlns:p14="http://schemas.microsoft.com/office/powerpoint/2010/main" val="12601708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K:KK_Abschluss_Kontakt">
    <p:spTree>
      <p:nvGrpSpPr>
        <p:cNvPr id="1" name=""/>
        <p:cNvGrpSpPr/>
        <p:nvPr/>
      </p:nvGrpSpPr>
      <p:grpSpPr>
        <a:xfrm>
          <a:off x="0" y="0"/>
          <a:ext cx="0" cy="0"/>
          <a:chOff x="0" y="0"/>
          <a:chExt cx="0" cy="0"/>
        </a:xfrm>
      </p:grpSpPr>
      <p:sp>
        <p:nvSpPr>
          <p:cNvPr id="2" name="Rechteck 1"/>
          <p:cNvSpPr/>
          <p:nvPr userDrawn="1"/>
        </p:nvSpPr>
        <p:spPr>
          <a:xfrm>
            <a:off x="4763" y="9525"/>
            <a:ext cx="9144000" cy="6424613"/>
          </a:xfrm>
          <a:prstGeom prst="rect">
            <a:avLst/>
          </a:prstGeom>
          <a:solidFill>
            <a:srgbClr val="006B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3" name="Textfeld 8"/>
          <p:cNvSpPr txBox="1">
            <a:spLocks noChangeArrowheads="1"/>
          </p:cNvSpPr>
          <p:nvPr userDrawn="1"/>
        </p:nvSpPr>
        <p:spPr bwMode="auto">
          <a:xfrm>
            <a:off x="12001500" y="-1130300"/>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de-DE" altLang="de-DE"/>
          </a:p>
        </p:txBody>
      </p:sp>
      <p:sp>
        <p:nvSpPr>
          <p:cNvPr id="4" name="Freihandform 3"/>
          <p:cNvSpPr/>
          <p:nvPr userDrawn="1"/>
        </p:nvSpPr>
        <p:spPr>
          <a:xfrm>
            <a:off x="1087438" y="765175"/>
            <a:ext cx="3484562" cy="312738"/>
          </a:xfrm>
          <a:custGeom>
            <a:avLst/>
            <a:gdLst>
              <a:gd name="connsiteX0" fmla="*/ 0 w 4182893"/>
              <a:gd name="connsiteY0" fmla="*/ 0 h 330741"/>
              <a:gd name="connsiteX1" fmla="*/ 4182893 w 4182893"/>
              <a:gd name="connsiteY1" fmla="*/ 0 h 330741"/>
              <a:gd name="connsiteX2" fmla="*/ 4182893 w 4182893"/>
              <a:gd name="connsiteY2" fmla="*/ 330741 h 330741"/>
            </a:gdLst>
            <a:ahLst/>
            <a:cxnLst>
              <a:cxn ang="0">
                <a:pos x="connsiteX0" y="connsiteY0"/>
              </a:cxn>
              <a:cxn ang="0">
                <a:pos x="connsiteX1" y="connsiteY1"/>
              </a:cxn>
              <a:cxn ang="0">
                <a:pos x="connsiteX2" y="connsiteY2"/>
              </a:cxn>
            </a:cxnLst>
            <a:rect l="l" t="t" r="r" b="b"/>
            <a:pathLst>
              <a:path w="4182893" h="330741">
                <a:moveTo>
                  <a:pt x="0" y="0"/>
                </a:moveTo>
                <a:lnTo>
                  <a:pt x="4182893" y="0"/>
                </a:lnTo>
                <a:lnTo>
                  <a:pt x="4182893" y="330741"/>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dirty="0"/>
          </a:p>
        </p:txBody>
      </p:sp>
      <p:pic>
        <p:nvPicPr>
          <p:cNvPr id="5" name="Bild 4"/>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330200" y="376238"/>
            <a:ext cx="7620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feld 11"/>
          <p:cNvSpPr txBox="1">
            <a:spLocks noChangeArrowheads="1"/>
          </p:cNvSpPr>
          <p:nvPr userDrawn="1"/>
        </p:nvSpPr>
        <p:spPr bwMode="auto">
          <a:xfrm>
            <a:off x="3852863" y="1890713"/>
            <a:ext cx="607060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ts val="3000"/>
              </a:lnSpc>
            </a:pPr>
            <a:r>
              <a:rPr lang="mr-IN" altLang="de-DE" sz="2000">
                <a:solidFill>
                  <a:schemeClr val="bg1"/>
                </a:solidFill>
                <a:latin typeface="Arial" panose="020B0604020202020204" pitchFamily="34" charset="0"/>
                <a:cs typeface="Arial" panose="020B0604020202020204" pitchFamily="34" charset="0"/>
              </a:rPr>
              <a:t>030 39001-170</a:t>
            </a:r>
            <a:endParaRPr lang="de-DE" altLang="de-DE" sz="2000">
              <a:solidFill>
                <a:schemeClr val="bg1"/>
              </a:solidFill>
              <a:latin typeface="Arial" panose="020B0604020202020204" pitchFamily="34" charset="0"/>
              <a:cs typeface="Arial" panose="020B0604020202020204" pitchFamily="34" charset="0"/>
            </a:endParaRPr>
          </a:p>
          <a:p>
            <a:pPr eaLnBrk="1" hangingPunct="1">
              <a:lnSpc>
                <a:spcPts val="3000"/>
              </a:lnSpc>
            </a:pPr>
            <a:endParaRPr lang="de-DE" altLang="de-DE" sz="2000">
              <a:solidFill>
                <a:schemeClr val="bg1"/>
              </a:solidFill>
              <a:latin typeface="Arial" panose="020B0604020202020204" pitchFamily="34" charset="0"/>
              <a:cs typeface="Arial" panose="020B0604020202020204" pitchFamily="34" charset="0"/>
            </a:endParaRPr>
          </a:p>
          <a:p>
            <a:pPr eaLnBrk="1" hangingPunct="1">
              <a:lnSpc>
                <a:spcPts val="3000"/>
              </a:lnSpc>
            </a:pPr>
            <a:r>
              <a:rPr lang="de-DE" altLang="de-DE" sz="2000">
                <a:solidFill>
                  <a:schemeClr val="bg1"/>
                </a:solidFill>
                <a:latin typeface="Arial" panose="020B0604020202020204" pitchFamily="34" charset="0"/>
                <a:cs typeface="Arial" panose="020B0604020202020204" pitchFamily="34" charset="0"/>
              </a:rPr>
              <a:t>agentur@klimaschutz.de</a:t>
            </a:r>
          </a:p>
          <a:p>
            <a:pPr eaLnBrk="1" hangingPunct="1">
              <a:lnSpc>
                <a:spcPts val="3000"/>
              </a:lnSpc>
            </a:pPr>
            <a:endParaRPr lang="de-DE" altLang="de-DE" sz="2000">
              <a:solidFill>
                <a:schemeClr val="bg1"/>
              </a:solidFill>
              <a:latin typeface="Arial" panose="020B0604020202020204" pitchFamily="34" charset="0"/>
              <a:cs typeface="Arial" panose="020B0604020202020204" pitchFamily="34" charset="0"/>
            </a:endParaRPr>
          </a:p>
          <a:p>
            <a:pPr eaLnBrk="1" hangingPunct="1">
              <a:lnSpc>
                <a:spcPts val="3000"/>
              </a:lnSpc>
            </a:pPr>
            <a:r>
              <a:rPr lang="de-DE" altLang="de-DE" sz="2000">
                <a:solidFill>
                  <a:schemeClr val="bg1"/>
                </a:solidFill>
                <a:latin typeface="Arial" panose="020B0604020202020204" pitchFamily="34" charset="0"/>
                <a:cs typeface="Arial" panose="020B0604020202020204" pitchFamily="34" charset="0"/>
              </a:rPr>
              <a:t>klimaschutz.de/agentur </a:t>
            </a:r>
          </a:p>
        </p:txBody>
      </p:sp>
      <p:pic>
        <p:nvPicPr>
          <p:cNvPr id="7" name="Bild 10"/>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3025775" y="2709863"/>
            <a:ext cx="4603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Bild 11"/>
          <p:cNvPicPr>
            <a:picLocks noChangeAspect="1"/>
          </p:cNvPicPr>
          <p:nvPr userDrawn="1"/>
        </p:nvPicPr>
        <p:blipFill>
          <a:blip r:embed="rId4">
            <a:extLst>
              <a:ext uri="{28A0092B-C50C-407E-A947-70E740481C1C}">
                <a14:useLocalDpi xmlns:a14="http://schemas.microsoft.com/office/drawing/2010/main"/>
              </a:ext>
            </a:extLst>
          </a:blip>
          <a:srcRect/>
          <a:stretch>
            <a:fillRect/>
          </a:stretch>
        </p:blipFill>
        <p:spPr bwMode="auto">
          <a:xfrm>
            <a:off x="3032125" y="3449638"/>
            <a:ext cx="46196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Bild 12"/>
          <p:cNvPicPr>
            <a:picLocks noChangeAspect="1"/>
          </p:cNvPicPr>
          <p:nvPr userDrawn="1"/>
        </p:nvPicPr>
        <p:blipFill>
          <a:blip r:embed="rId5">
            <a:extLst>
              <a:ext uri="{28A0092B-C50C-407E-A947-70E740481C1C}">
                <a14:useLocalDpi xmlns:a14="http://schemas.microsoft.com/office/drawing/2010/main"/>
              </a:ext>
            </a:extLst>
          </a:blip>
          <a:srcRect/>
          <a:stretch>
            <a:fillRect/>
          </a:stretch>
        </p:blipFill>
        <p:spPr bwMode="auto">
          <a:xfrm>
            <a:off x="3024188" y="1858963"/>
            <a:ext cx="4619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feld 15"/>
          <p:cNvSpPr txBox="1">
            <a:spLocks noChangeArrowheads="1"/>
          </p:cNvSpPr>
          <p:nvPr userDrawn="1"/>
        </p:nvSpPr>
        <p:spPr bwMode="auto">
          <a:xfrm>
            <a:off x="1544638" y="1100138"/>
            <a:ext cx="60706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r>
              <a:rPr lang="de-DE" altLang="de-DE" sz="2800">
                <a:solidFill>
                  <a:schemeClr val="bg1"/>
                </a:solidFill>
                <a:latin typeface="Arial" panose="020B0604020202020204" pitchFamily="34" charset="0"/>
                <a:cs typeface="Arial" panose="020B0604020202020204" pitchFamily="34" charset="0"/>
              </a:rPr>
              <a:t>Haben Sie Fragen?</a:t>
            </a:r>
          </a:p>
        </p:txBody>
      </p:sp>
      <p:sp>
        <p:nvSpPr>
          <p:cNvPr id="11" name="Freihandform 10"/>
          <p:cNvSpPr/>
          <p:nvPr userDrawn="1"/>
        </p:nvSpPr>
        <p:spPr>
          <a:xfrm>
            <a:off x="649288" y="4122738"/>
            <a:ext cx="3922712" cy="1641475"/>
          </a:xfrm>
          <a:custGeom>
            <a:avLst/>
            <a:gdLst>
              <a:gd name="connsiteX0" fmla="*/ 0 w 4047565"/>
              <a:gd name="connsiteY0" fmla="*/ 2010336 h 2010336"/>
              <a:gd name="connsiteX1" fmla="*/ 4047565 w 4047565"/>
              <a:gd name="connsiteY1" fmla="*/ 2010336 h 2010336"/>
              <a:gd name="connsiteX2" fmla="*/ 4047565 w 4047565"/>
              <a:gd name="connsiteY2" fmla="*/ 0 h 2010336"/>
            </a:gdLst>
            <a:ahLst/>
            <a:cxnLst>
              <a:cxn ang="0">
                <a:pos x="connsiteX0" y="connsiteY0"/>
              </a:cxn>
              <a:cxn ang="0">
                <a:pos x="connsiteX1" y="connsiteY1"/>
              </a:cxn>
              <a:cxn ang="0">
                <a:pos x="connsiteX2" y="connsiteY2"/>
              </a:cxn>
            </a:cxnLst>
            <a:rect l="l" t="t" r="r" b="b"/>
            <a:pathLst>
              <a:path w="4047565" h="2010336">
                <a:moveTo>
                  <a:pt x="0" y="2010336"/>
                </a:moveTo>
                <a:lnTo>
                  <a:pt x="4047565" y="2010336"/>
                </a:lnTo>
                <a:lnTo>
                  <a:pt x="4047565"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cxnSp>
        <p:nvCxnSpPr>
          <p:cNvPr id="12" name="Gerade Verbindung 18"/>
          <p:cNvCxnSpPr/>
          <p:nvPr userDrawn="1"/>
        </p:nvCxnSpPr>
        <p:spPr>
          <a:xfrm flipV="1">
            <a:off x="649288" y="947738"/>
            <a:ext cx="0" cy="483076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pic>
        <p:nvPicPr>
          <p:cNvPr id="13" name="Grafik 18" descr="Ein Bild, das Schrift, Text, Grafiken, Symbol enthält.&#10;&#10;Automatisch generierte Beschreibung"/>
          <p:cNvPicPr>
            <a:picLocks noChangeAspect="1"/>
          </p:cNvPicPr>
          <p:nvPr userDrawn="1"/>
        </p:nvPicPr>
        <p:blipFill>
          <a:blip r:embed="rId6">
            <a:extLst>
              <a:ext uri="{28A0092B-C50C-407E-A947-70E740481C1C}">
                <a14:useLocalDpi xmlns:a14="http://schemas.microsoft.com/office/drawing/2010/main"/>
              </a:ext>
            </a:extLst>
          </a:blip>
          <a:srcRect/>
          <a:stretch>
            <a:fillRect/>
          </a:stretch>
        </p:blipFill>
        <p:spPr bwMode="auto">
          <a:xfrm>
            <a:off x="7524750" y="327025"/>
            <a:ext cx="1374775"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95889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K:KK_Abschluss_Kontakt_Alternative">
    <p:spTree>
      <p:nvGrpSpPr>
        <p:cNvPr id="1" name=""/>
        <p:cNvGrpSpPr/>
        <p:nvPr/>
      </p:nvGrpSpPr>
      <p:grpSpPr>
        <a:xfrm>
          <a:off x="0" y="0"/>
          <a:ext cx="0" cy="0"/>
          <a:chOff x="0" y="0"/>
          <a:chExt cx="0" cy="0"/>
        </a:xfrm>
      </p:grpSpPr>
      <p:sp>
        <p:nvSpPr>
          <p:cNvPr id="2" name="Rechteck 1"/>
          <p:cNvSpPr/>
          <p:nvPr userDrawn="1"/>
        </p:nvSpPr>
        <p:spPr>
          <a:xfrm>
            <a:off x="0" y="0"/>
            <a:ext cx="9144000" cy="642461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3" name="Textfeld 8"/>
          <p:cNvSpPr txBox="1">
            <a:spLocks noChangeArrowheads="1"/>
          </p:cNvSpPr>
          <p:nvPr userDrawn="1"/>
        </p:nvSpPr>
        <p:spPr bwMode="auto">
          <a:xfrm>
            <a:off x="12001500" y="-1130300"/>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de-DE" altLang="de-DE"/>
          </a:p>
        </p:txBody>
      </p:sp>
      <p:sp>
        <p:nvSpPr>
          <p:cNvPr id="4" name="Freihandform 3"/>
          <p:cNvSpPr/>
          <p:nvPr userDrawn="1"/>
        </p:nvSpPr>
        <p:spPr>
          <a:xfrm>
            <a:off x="1087438" y="765175"/>
            <a:ext cx="3484562" cy="312738"/>
          </a:xfrm>
          <a:custGeom>
            <a:avLst/>
            <a:gdLst>
              <a:gd name="connsiteX0" fmla="*/ 0 w 4182893"/>
              <a:gd name="connsiteY0" fmla="*/ 0 h 330741"/>
              <a:gd name="connsiteX1" fmla="*/ 4182893 w 4182893"/>
              <a:gd name="connsiteY1" fmla="*/ 0 h 330741"/>
              <a:gd name="connsiteX2" fmla="*/ 4182893 w 4182893"/>
              <a:gd name="connsiteY2" fmla="*/ 330741 h 330741"/>
            </a:gdLst>
            <a:ahLst/>
            <a:cxnLst>
              <a:cxn ang="0">
                <a:pos x="connsiteX0" y="connsiteY0"/>
              </a:cxn>
              <a:cxn ang="0">
                <a:pos x="connsiteX1" y="connsiteY1"/>
              </a:cxn>
              <a:cxn ang="0">
                <a:pos x="connsiteX2" y="connsiteY2"/>
              </a:cxn>
            </a:cxnLst>
            <a:rect l="l" t="t" r="r" b="b"/>
            <a:pathLst>
              <a:path w="4182893" h="330741">
                <a:moveTo>
                  <a:pt x="0" y="0"/>
                </a:moveTo>
                <a:lnTo>
                  <a:pt x="4182893" y="0"/>
                </a:lnTo>
                <a:lnTo>
                  <a:pt x="4182893" y="330741"/>
                </a:lnTo>
              </a:path>
            </a:pathLst>
          </a:custGeom>
          <a:noFill/>
          <a:ln>
            <a:solidFill>
              <a:srgbClr val="3E3E3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dirty="0"/>
          </a:p>
        </p:txBody>
      </p:sp>
      <p:sp>
        <p:nvSpPr>
          <p:cNvPr id="5" name="Textfeld 10"/>
          <p:cNvSpPr txBox="1">
            <a:spLocks noChangeArrowheads="1"/>
          </p:cNvSpPr>
          <p:nvPr userDrawn="1"/>
        </p:nvSpPr>
        <p:spPr bwMode="auto">
          <a:xfrm>
            <a:off x="3851275" y="1892300"/>
            <a:ext cx="6070600" cy="201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lnSpc>
                <a:spcPts val="3000"/>
              </a:lnSpc>
            </a:pPr>
            <a:r>
              <a:rPr lang="mr-IN" altLang="de-DE" sz="2000">
                <a:solidFill>
                  <a:srgbClr val="3E3E3D"/>
                </a:solidFill>
                <a:latin typeface="Arial" panose="020B0604020202020204" pitchFamily="34" charset="0"/>
                <a:cs typeface="Arial" panose="020B0604020202020204" pitchFamily="34" charset="0"/>
              </a:rPr>
              <a:t>030 39001-170</a:t>
            </a:r>
            <a:endParaRPr lang="de-DE" altLang="de-DE" sz="2000">
              <a:solidFill>
                <a:srgbClr val="3E3E3D"/>
              </a:solidFill>
              <a:latin typeface="Arial" panose="020B0604020202020204" pitchFamily="34" charset="0"/>
              <a:cs typeface="Arial" panose="020B0604020202020204" pitchFamily="34" charset="0"/>
            </a:endParaRPr>
          </a:p>
          <a:p>
            <a:pPr eaLnBrk="1" hangingPunct="1">
              <a:lnSpc>
                <a:spcPts val="3000"/>
              </a:lnSpc>
            </a:pPr>
            <a:endParaRPr lang="de-DE" altLang="de-DE" sz="2000">
              <a:solidFill>
                <a:srgbClr val="3E3E3D"/>
              </a:solidFill>
              <a:latin typeface="Arial" panose="020B0604020202020204" pitchFamily="34" charset="0"/>
              <a:cs typeface="Arial" panose="020B0604020202020204" pitchFamily="34" charset="0"/>
            </a:endParaRPr>
          </a:p>
          <a:p>
            <a:pPr eaLnBrk="1" hangingPunct="1">
              <a:lnSpc>
                <a:spcPts val="3000"/>
              </a:lnSpc>
            </a:pPr>
            <a:r>
              <a:rPr lang="de-DE" altLang="de-DE" sz="2000">
                <a:solidFill>
                  <a:srgbClr val="3E3E3D"/>
                </a:solidFill>
                <a:latin typeface="Arial" panose="020B0604020202020204" pitchFamily="34" charset="0"/>
                <a:cs typeface="Arial" panose="020B0604020202020204" pitchFamily="34" charset="0"/>
              </a:rPr>
              <a:t>agentur@klimaschutz.de</a:t>
            </a:r>
          </a:p>
          <a:p>
            <a:pPr eaLnBrk="1" hangingPunct="1">
              <a:lnSpc>
                <a:spcPts val="3000"/>
              </a:lnSpc>
            </a:pPr>
            <a:endParaRPr lang="de-DE" altLang="de-DE" sz="2000">
              <a:solidFill>
                <a:srgbClr val="3E3E3D"/>
              </a:solidFill>
              <a:latin typeface="Arial" panose="020B0604020202020204" pitchFamily="34" charset="0"/>
              <a:cs typeface="Arial" panose="020B0604020202020204" pitchFamily="34" charset="0"/>
            </a:endParaRPr>
          </a:p>
          <a:p>
            <a:pPr eaLnBrk="1" hangingPunct="1">
              <a:lnSpc>
                <a:spcPts val="3000"/>
              </a:lnSpc>
            </a:pPr>
            <a:r>
              <a:rPr lang="de-DE" altLang="de-DE" sz="2000">
                <a:solidFill>
                  <a:srgbClr val="3E3E3D"/>
                </a:solidFill>
                <a:latin typeface="Arial" panose="020B0604020202020204" pitchFamily="34" charset="0"/>
                <a:cs typeface="Arial" panose="020B0604020202020204" pitchFamily="34" charset="0"/>
              </a:rPr>
              <a:t>klimaschutz.de/agentur</a:t>
            </a:r>
          </a:p>
        </p:txBody>
      </p:sp>
      <p:sp>
        <p:nvSpPr>
          <p:cNvPr id="6" name="Textfeld 11"/>
          <p:cNvSpPr txBox="1">
            <a:spLocks noChangeArrowheads="1"/>
          </p:cNvSpPr>
          <p:nvPr userDrawn="1"/>
        </p:nvSpPr>
        <p:spPr bwMode="auto">
          <a:xfrm>
            <a:off x="1544638" y="1150938"/>
            <a:ext cx="6070600" cy="47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lnSpc>
                <a:spcPts val="2963"/>
              </a:lnSpc>
            </a:pPr>
            <a:r>
              <a:rPr lang="de-DE" altLang="de-DE" sz="2800">
                <a:solidFill>
                  <a:srgbClr val="3E3E3D"/>
                </a:solidFill>
                <a:latin typeface="Arial" panose="020B0604020202020204" pitchFamily="34" charset="0"/>
                <a:cs typeface="Arial" panose="020B0604020202020204" pitchFamily="34" charset="0"/>
              </a:rPr>
              <a:t>Haben Sie Fragen?</a:t>
            </a:r>
          </a:p>
        </p:txBody>
      </p:sp>
      <p:sp>
        <p:nvSpPr>
          <p:cNvPr id="7" name="Freihandform 6"/>
          <p:cNvSpPr/>
          <p:nvPr userDrawn="1"/>
        </p:nvSpPr>
        <p:spPr>
          <a:xfrm>
            <a:off x="649288" y="4122738"/>
            <a:ext cx="3922712" cy="1641475"/>
          </a:xfrm>
          <a:custGeom>
            <a:avLst/>
            <a:gdLst>
              <a:gd name="connsiteX0" fmla="*/ 0 w 4047565"/>
              <a:gd name="connsiteY0" fmla="*/ 2010336 h 2010336"/>
              <a:gd name="connsiteX1" fmla="*/ 4047565 w 4047565"/>
              <a:gd name="connsiteY1" fmla="*/ 2010336 h 2010336"/>
              <a:gd name="connsiteX2" fmla="*/ 4047565 w 4047565"/>
              <a:gd name="connsiteY2" fmla="*/ 0 h 2010336"/>
            </a:gdLst>
            <a:ahLst/>
            <a:cxnLst>
              <a:cxn ang="0">
                <a:pos x="connsiteX0" y="connsiteY0"/>
              </a:cxn>
              <a:cxn ang="0">
                <a:pos x="connsiteX1" y="connsiteY1"/>
              </a:cxn>
              <a:cxn ang="0">
                <a:pos x="connsiteX2" y="connsiteY2"/>
              </a:cxn>
            </a:cxnLst>
            <a:rect l="l" t="t" r="r" b="b"/>
            <a:pathLst>
              <a:path w="4047565" h="2010336">
                <a:moveTo>
                  <a:pt x="0" y="2010336"/>
                </a:moveTo>
                <a:lnTo>
                  <a:pt x="4047565" y="2010336"/>
                </a:lnTo>
                <a:lnTo>
                  <a:pt x="4047565" y="0"/>
                </a:lnTo>
              </a:path>
            </a:pathLst>
          </a:custGeom>
          <a:noFill/>
          <a:ln>
            <a:solidFill>
              <a:srgbClr val="3E3E3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cxnSp>
        <p:nvCxnSpPr>
          <p:cNvPr id="8" name="Gerade Verbindung 18"/>
          <p:cNvCxnSpPr/>
          <p:nvPr userDrawn="1"/>
        </p:nvCxnSpPr>
        <p:spPr>
          <a:xfrm flipV="1">
            <a:off x="649288" y="947738"/>
            <a:ext cx="0" cy="4830762"/>
          </a:xfrm>
          <a:prstGeom prst="line">
            <a:avLst/>
          </a:prstGeom>
          <a:ln w="25400">
            <a:solidFill>
              <a:srgbClr val="3E3E3D"/>
            </a:solidFill>
          </a:ln>
        </p:spPr>
        <p:style>
          <a:lnRef idx="1">
            <a:schemeClr val="accent1"/>
          </a:lnRef>
          <a:fillRef idx="0">
            <a:schemeClr val="accent1"/>
          </a:fillRef>
          <a:effectRef idx="0">
            <a:schemeClr val="accent1"/>
          </a:effectRef>
          <a:fontRef idx="minor">
            <a:schemeClr val="tx1"/>
          </a:fontRef>
        </p:style>
      </p:cxnSp>
      <p:pic>
        <p:nvPicPr>
          <p:cNvPr id="9" name="Bild 21"/>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325438" y="376238"/>
            <a:ext cx="7620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Bild 25"/>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3028950" y="3449638"/>
            <a:ext cx="46196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Bild 26"/>
          <p:cNvPicPr>
            <a:picLocks noChangeAspect="1"/>
          </p:cNvPicPr>
          <p:nvPr userDrawn="1"/>
        </p:nvPicPr>
        <p:blipFill>
          <a:blip r:embed="rId4">
            <a:extLst>
              <a:ext uri="{28A0092B-C50C-407E-A947-70E740481C1C}">
                <a14:useLocalDpi xmlns:a14="http://schemas.microsoft.com/office/drawing/2010/main"/>
              </a:ext>
            </a:extLst>
          </a:blip>
          <a:srcRect/>
          <a:stretch>
            <a:fillRect/>
          </a:stretch>
        </p:blipFill>
        <p:spPr bwMode="auto">
          <a:xfrm>
            <a:off x="3024188" y="2703513"/>
            <a:ext cx="468312"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Bild 27"/>
          <p:cNvPicPr>
            <a:picLocks noChangeAspect="1"/>
          </p:cNvPicPr>
          <p:nvPr userDrawn="1"/>
        </p:nvPicPr>
        <p:blipFill>
          <a:blip r:embed="rId5">
            <a:extLst>
              <a:ext uri="{28A0092B-C50C-407E-A947-70E740481C1C}">
                <a14:useLocalDpi xmlns:a14="http://schemas.microsoft.com/office/drawing/2010/main"/>
              </a:ext>
            </a:extLst>
          </a:blip>
          <a:srcRect/>
          <a:stretch>
            <a:fillRect/>
          </a:stretch>
        </p:blipFill>
        <p:spPr bwMode="auto">
          <a:xfrm>
            <a:off x="3025775" y="1862138"/>
            <a:ext cx="461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Grafik 18"/>
          <p:cNvPicPr>
            <a:picLocks noChangeAspect="1"/>
          </p:cNvPicPr>
          <p:nvPr userDrawn="1"/>
        </p:nvPicPr>
        <p:blipFill>
          <a:blip r:embed="rId6">
            <a:extLst>
              <a:ext uri="{28A0092B-C50C-407E-A947-70E740481C1C}">
                <a14:useLocalDpi xmlns:a14="http://schemas.microsoft.com/office/drawing/2010/main"/>
              </a:ext>
            </a:extLst>
          </a:blip>
          <a:srcRect/>
          <a:stretch>
            <a:fillRect/>
          </a:stretch>
        </p:blipFill>
        <p:spPr bwMode="auto">
          <a:xfrm>
            <a:off x="7539038" y="339725"/>
            <a:ext cx="134620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545045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2_SK:KK_Objekt_Bulletpoint_ohne_Sub">
    <p:spTree>
      <p:nvGrpSpPr>
        <p:cNvPr id="1" name=""/>
        <p:cNvGrpSpPr/>
        <p:nvPr/>
      </p:nvGrpSpPr>
      <p:grpSpPr>
        <a:xfrm>
          <a:off x="0" y="0"/>
          <a:ext cx="0" cy="0"/>
          <a:chOff x="0" y="0"/>
          <a:chExt cx="0" cy="0"/>
        </a:xfrm>
      </p:grpSpPr>
      <p:sp>
        <p:nvSpPr>
          <p:cNvPr id="5" name="Inhaltsplatzhalter 4"/>
          <p:cNvSpPr>
            <a:spLocks noGrp="1"/>
          </p:cNvSpPr>
          <p:nvPr>
            <p:ph sz="quarter" idx="15"/>
          </p:nvPr>
        </p:nvSpPr>
        <p:spPr>
          <a:xfrm>
            <a:off x="5148262" y="1628800"/>
            <a:ext cx="3995738" cy="4464050"/>
          </a:xfrm>
          <a:prstGeom prst="rect">
            <a:avLst/>
          </a:prstGeom>
        </p:spPr>
        <p:txBody>
          <a:bodyPr/>
          <a:lstStyle>
            <a:lvl1pPr marL="0" indent="0">
              <a:buNone/>
              <a:defRPr sz="2000"/>
            </a:lvl1pPr>
          </a:lstStyle>
          <a:p>
            <a:pPr lvl="0"/>
            <a:endParaRPr lang="de-DE" dirty="0"/>
          </a:p>
        </p:txBody>
      </p:sp>
      <p:sp>
        <p:nvSpPr>
          <p:cNvPr id="6" name="Titel 2"/>
          <p:cNvSpPr>
            <a:spLocks noGrp="1"/>
          </p:cNvSpPr>
          <p:nvPr>
            <p:ph type="title"/>
          </p:nvPr>
        </p:nvSpPr>
        <p:spPr>
          <a:xfrm>
            <a:off x="649288" y="433388"/>
            <a:ext cx="6073775" cy="897856"/>
          </a:xfrm>
          <a:prstGeom prst="rect">
            <a:avLst/>
          </a:prstGeom>
        </p:spPr>
        <p:txBody>
          <a:bodyPr lIns="0" tIns="0"/>
          <a:lstStyle>
            <a:lvl1pPr>
              <a:lnSpc>
                <a:spcPts val="3560"/>
              </a:lnSpc>
              <a:defRPr sz="2800" b="0" baseline="0">
                <a:solidFill>
                  <a:srgbClr val="006B8F"/>
                </a:solidFill>
              </a:defRPr>
            </a:lvl1pPr>
          </a:lstStyle>
          <a:p>
            <a:r>
              <a:rPr lang="de-DE"/>
              <a:t>Titelmasterformat durch Klicken bearbeiten</a:t>
            </a:r>
            <a:endParaRPr lang="de-DE" dirty="0"/>
          </a:p>
        </p:txBody>
      </p:sp>
      <p:sp>
        <p:nvSpPr>
          <p:cNvPr id="8" name="Textplatzhalter 19"/>
          <p:cNvSpPr>
            <a:spLocks noGrp="1"/>
          </p:cNvSpPr>
          <p:nvPr>
            <p:ph type="body" sz="quarter" idx="11"/>
          </p:nvPr>
        </p:nvSpPr>
        <p:spPr>
          <a:xfrm>
            <a:off x="649287" y="1628776"/>
            <a:ext cx="4273551" cy="4464050"/>
          </a:xfrm>
          <a:prstGeom prst="rect">
            <a:avLst/>
          </a:prstGeom>
        </p:spPr>
        <p:txBody>
          <a:bodyPr lIns="0" tIns="0" rIns="90000"/>
          <a:lstStyle>
            <a:lvl1pPr marL="0" indent="0">
              <a:lnSpc>
                <a:spcPts val="2800"/>
              </a:lnSpc>
              <a:buNone/>
              <a:defRPr sz="2000"/>
            </a:lvl1pPr>
          </a:lstStyle>
          <a:p>
            <a:pPr lvl="0"/>
            <a:r>
              <a:rPr lang="de-DE"/>
              <a:t>Formatvorlagen des Textmasters bearbeiten</a:t>
            </a:r>
          </a:p>
        </p:txBody>
      </p:sp>
    </p:spTree>
    <p:extLst>
      <p:ext uri="{BB962C8B-B14F-4D97-AF65-F5344CB8AC3E}">
        <p14:creationId xmlns:p14="http://schemas.microsoft.com/office/powerpoint/2010/main" val="1634101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SK:KK_Agenda_Chart">
    <p:spTree>
      <p:nvGrpSpPr>
        <p:cNvPr id="1" name=""/>
        <p:cNvGrpSpPr/>
        <p:nvPr/>
      </p:nvGrpSpPr>
      <p:grpSpPr>
        <a:xfrm>
          <a:off x="0" y="0"/>
          <a:ext cx="0" cy="0"/>
          <a:chOff x="0" y="0"/>
          <a:chExt cx="0" cy="0"/>
        </a:xfrm>
      </p:grpSpPr>
      <p:sp>
        <p:nvSpPr>
          <p:cNvPr id="4" name="Rechteck 3"/>
          <p:cNvSpPr/>
          <p:nvPr userDrawn="1"/>
        </p:nvSpPr>
        <p:spPr>
          <a:xfrm>
            <a:off x="0" y="0"/>
            <a:ext cx="9144000" cy="642461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sp>
        <p:nvSpPr>
          <p:cNvPr id="5" name="Textfeld 8"/>
          <p:cNvSpPr txBox="1">
            <a:spLocks noChangeArrowheads="1"/>
          </p:cNvSpPr>
          <p:nvPr userDrawn="1"/>
        </p:nvSpPr>
        <p:spPr bwMode="auto">
          <a:xfrm>
            <a:off x="12001500" y="-1130300"/>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de-DE" altLang="de-DE"/>
          </a:p>
        </p:txBody>
      </p:sp>
      <p:sp>
        <p:nvSpPr>
          <p:cNvPr id="6" name="Freihandform 5"/>
          <p:cNvSpPr/>
          <p:nvPr userDrawn="1"/>
        </p:nvSpPr>
        <p:spPr>
          <a:xfrm>
            <a:off x="1009650" y="765175"/>
            <a:ext cx="3562350" cy="312738"/>
          </a:xfrm>
          <a:custGeom>
            <a:avLst/>
            <a:gdLst>
              <a:gd name="connsiteX0" fmla="*/ 0 w 4182893"/>
              <a:gd name="connsiteY0" fmla="*/ 0 h 330741"/>
              <a:gd name="connsiteX1" fmla="*/ 4182893 w 4182893"/>
              <a:gd name="connsiteY1" fmla="*/ 0 h 330741"/>
              <a:gd name="connsiteX2" fmla="*/ 4182893 w 4182893"/>
              <a:gd name="connsiteY2" fmla="*/ 330741 h 330741"/>
            </a:gdLst>
            <a:ahLst/>
            <a:cxnLst>
              <a:cxn ang="0">
                <a:pos x="connsiteX0" y="connsiteY0"/>
              </a:cxn>
              <a:cxn ang="0">
                <a:pos x="connsiteX1" y="connsiteY1"/>
              </a:cxn>
              <a:cxn ang="0">
                <a:pos x="connsiteX2" y="connsiteY2"/>
              </a:cxn>
            </a:cxnLst>
            <a:rect l="l" t="t" r="r" b="b"/>
            <a:pathLst>
              <a:path w="4182893" h="330741">
                <a:moveTo>
                  <a:pt x="0" y="0"/>
                </a:moveTo>
                <a:lnTo>
                  <a:pt x="4182893" y="0"/>
                </a:lnTo>
                <a:lnTo>
                  <a:pt x="4182893" y="330741"/>
                </a:lnTo>
              </a:path>
            </a:pathLst>
          </a:custGeom>
          <a:noFill/>
          <a:ln>
            <a:solidFill>
              <a:srgbClr val="3E3E3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dirty="0"/>
          </a:p>
        </p:txBody>
      </p:sp>
      <p:pic>
        <p:nvPicPr>
          <p:cNvPr id="7" name="Bild 4"/>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261938" y="676275"/>
            <a:ext cx="7620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Freihandform 7"/>
          <p:cNvSpPr/>
          <p:nvPr userDrawn="1"/>
        </p:nvSpPr>
        <p:spPr>
          <a:xfrm>
            <a:off x="658813" y="1425575"/>
            <a:ext cx="3913187" cy="4338638"/>
          </a:xfrm>
          <a:custGeom>
            <a:avLst/>
            <a:gdLst>
              <a:gd name="connsiteX0" fmla="*/ 5167993 w 5167993"/>
              <a:gd name="connsiteY0" fmla="*/ 2302328 h 3641271"/>
              <a:gd name="connsiteX1" fmla="*/ 5167993 w 5167993"/>
              <a:gd name="connsiteY1" fmla="*/ 3641271 h 3641271"/>
              <a:gd name="connsiteX2" fmla="*/ 0 w 5167993"/>
              <a:gd name="connsiteY2" fmla="*/ 3641271 h 3641271"/>
              <a:gd name="connsiteX3" fmla="*/ 0 w 5167993"/>
              <a:gd name="connsiteY3" fmla="*/ 0 h 3641271"/>
              <a:gd name="connsiteX0" fmla="*/ 5167993 w 5167993"/>
              <a:gd name="connsiteY0" fmla="*/ 3346867 h 3641271"/>
              <a:gd name="connsiteX1" fmla="*/ 5167993 w 5167993"/>
              <a:gd name="connsiteY1" fmla="*/ 3641271 h 3641271"/>
              <a:gd name="connsiteX2" fmla="*/ 0 w 5167993"/>
              <a:gd name="connsiteY2" fmla="*/ 3641271 h 3641271"/>
              <a:gd name="connsiteX3" fmla="*/ 0 w 5167993"/>
              <a:gd name="connsiteY3" fmla="*/ 0 h 3641271"/>
              <a:gd name="connsiteX0" fmla="*/ 5167993 w 5167993"/>
              <a:gd name="connsiteY0" fmla="*/ 3344203 h 3641271"/>
              <a:gd name="connsiteX1" fmla="*/ 5167993 w 5167993"/>
              <a:gd name="connsiteY1" fmla="*/ 3641271 h 3641271"/>
              <a:gd name="connsiteX2" fmla="*/ 0 w 5167993"/>
              <a:gd name="connsiteY2" fmla="*/ 3641271 h 3641271"/>
              <a:gd name="connsiteX3" fmla="*/ 0 w 5167993"/>
              <a:gd name="connsiteY3" fmla="*/ 0 h 3641271"/>
            </a:gdLst>
            <a:ahLst/>
            <a:cxnLst>
              <a:cxn ang="0">
                <a:pos x="connsiteX0" y="connsiteY0"/>
              </a:cxn>
              <a:cxn ang="0">
                <a:pos x="connsiteX1" y="connsiteY1"/>
              </a:cxn>
              <a:cxn ang="0">
                <a:pos x="connsiteX2" y="connsiteY2"/>
              </a:cxn>
              <a:cxn ang="0">
                <a:pos x="connsiteX3" y="connsiteY3"/>
              </a:cxn>
            </a:cxnLst>
            <a:rect l="l" t="t" r="r" b="b"/>
            <a:pathLst>
              <a:path w="5167993" h="3641271">
                <a:moveTo>
                  <a:pt x="5167993" y="3344203"/>
                </a:moveTo>
                <a:lnTo>
                  <a:pt x="5167993" y="3641271"/>
                </a:lnTo>
                <a:lnTo>
                  <a:pt x="0" y="3641271"/>
                </a:lnTo>
                <a:lnTo>
                  <a:pt x="0" y="0"/>
                </a:lnTo>
              </a:path>
            </a:pathLst>
          </a:custGeom>
          <a:noFill/>
          <a:ln>
            <a:solidFill>
              <a:srgbClr val="3E3E3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pic>
        <p:nvPicPr>
          <p:cNvPr id="10" name="Grafik 12"/>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7539038" y="339725"/>
            <a:ext cx="134620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platzhalter 10"/>
          <p:cNvSpPr>
            <a:spLocks noGrp="1"/>
          </p:cNvSpPr>
          <p:nvPr>
            <p:ph type="body" sz="quarter" idx="10"/>
          </p:nvPr>
        </p:nvSpPr>
        <p:spPr>
          <a:xfrm>
            <a:off x="1544638" y="1879600"/>
            <a:ext cx="6070600" cy="4213225"/>
          </a:xfrm>
          <a:prstGeom prst="rect">
            <a:avLst/>
          </a:prstGeom>
        </p:spPr>
        <p:txBody>
          <a:bodyPr lIns="0" tIns="0" rIns="90000"/>
          <a:lstStyle>
            <a:lvl1pPr marL="514350" marR="0" indent="-514350" algn="l" defTabSz="914400" rtl="0" eaLnBrk="1" fontAlgn="auto" latinLnBrk="0" hangingPunct="1">
              <a:lnSpc>
                <a:spcPct val="100000"/>
              </a:lnSpc>
              <a:spcBef>
                <a:spcPct val="20000"/>
              </a:spcBef>
              <a:spcAft>
                <a:spcPts val="0"/>
              </a:spcAft>
              <a:buClrTx/>
              <a:buSzTx/>
              <a:buFont typeface="+mj-lt"/>
              <a:buAutoNum type="arabicPeriod"/>
              <a:tabLst/>
              <a:defRPr sz="2400" baseline="0">
                <a:solidFill>
                  <a:srgbClr val="3E3E3D"/>
                </a:solidFill>
                <a:effectLst/>
              </a:defRPr>
            </a:lvl1pPr>
          </a:lstStyle>
          <a:p>
            <a:pPr lvl="0"/>
            <a:r>
              <a:rPr lang="de-DE"/>
              <a:t>Formatvorlagen des Textmasters bearbeiten</a:t>
            </a:r>
          </a:p>
          <a:p>
            <a:pPr lvl="1"/>
            <a:r>
              <a:rPr lang="de-DE"/>
              <a:t>Zweite Ebene</a:t>
            </a:r>
          </a:p>
        </p:txBody>
      </p:sp>
      <p:sp>
        <p:nvSpPr>
          <p:cNvPr id="16" name="Textplatzhalter 3"/>
          <p:cNvSpPr>
            <a:spLocks noGrp="1"/>
          </p:cNvSpPr>
          <p:nvPr>
            <p:ph type="body" sz="quarter" idx="12"/>
          </p:nvPr>
        </p:nvSpPr>
        <p:spPr>
          <a:xfrm>
            <a:off x="1544638" y="1279550"/>
            <a:ext cx="6070600" cy="349250"/>
          </a:xfrm>
          <a:prstGeom prst="rect">
            <a:avLst/>
          </a:prstGeom>
        </p:spPr>
        <p:txBody>
          <a:bodyPr lIns="0" tIns="0" rIns="0"/>
          <a:lstStyle>
            <a:lvl1pPr marL="0" indent="0" algn="ctr">
              <a:buNone/>
              <a:defRPr sz="2000" b="1" baseline="0">
                <a:solidFill>
                  <a:srgbClr val="3E3E3D"/>
                </a:solidFill>
              </a:defRPr>
            </a:lvl1pPr>
          </a:lstStyle>
          <a:p>
            <a:pPr lvl="0"/>
            <a:r>
              <a:rPr lang="de-DE"/>
              <a:t>Formatvorlagen des Textmasters bearbeiten</a:t>
            </a:r>
          </a:p>
        </p:txBody>
      </p:sp>
    </p:spTree>
    <p:extLst>
      <p:ext uri="{BB962C8B-B14F-4D97-AF65-F5344CB8AC3E}">
        <p14:creationId xmlns:p14="http://schemas.microsoft.com/office/powerpoint/2010/main" val="39509440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K:KK_Agenda_Chart_Alternative">
    <p:spTree>
      <p:nvGrpSpPr>
        <p:cNvPr id="1" name=""/>
        <p:cNvGrpSpPr/>
        <p:nvPr/>
      </p:nvGrpSpPr>
      <p:grpSpPr>
        <a:xfrm>
          <a:off x="0" y="0"/>
          <a:ext cx="0" cy="0"/>
          <a:chOff x="0" y="0"/>
          <a:chExt cx="0" cy="0"/>
        </a:xfrm>
      </p:grpSpPr>
      <p:sp>
        <p:nvSpPr>
          <p:cNvPr id="4" name="Textfeld 6"/>
          <p:cNvSpPr txBox="1">
            <a:spLocks noChangeArrowheads="1"/>
          </p:cNvSpPr>
          <p:nvPr userDrawn="1"/>
        </p:nvSpPr>
        <p:spPr bwMode="auto">
          <a:xfrm>
            <a:off x="12001500" y="-1130300"/>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de-DE" altLang="de-DE"/>
          </a:p>
        </p:txBody>
      </p:sp>
      <p:sp>
        <p:nvSpPr>
          <p:cNvPr id="5" name="Freihandform 4"/>
          <p:cNvSpPr/>
          <p:nvPr userDrawn="1"/>
        </p:nvSpPr>
        <p:spPr>
          <a:xfrm>
            <a:off x="1009650" y="765175"/>
            <a:ext cx="3562350" cy="312738"/>
          </a:xfrm>
          <a:custGeom>
            <a:avLst/>
            <a:gdLst>
              <a:gd name="connsiteX0" fmla="*/ 0 w 4182893"/>
              <a:gd name="connsiteY0" fmla="*/ 0 h 330741"/>
              <a:gd name="connsiteX1" fmla="*/ 4182893 w 4182893"/>
              <a:gd name="connsiteY1" fmla="*/ 0 h 330741"/>
              <a:gd name="connsiteX2" fmla="*/ 4182893 w 4182893"/>
              <a:gd name="connsiteY2" fmla="*/ 330741 h 330741"/>
            </a:gdLst>
            <a:ahLst/>
            <a:cxnLst>
              <a:cxn ang="0">
                <a:pos x="connsiteX0" y="connsiteY0"/>
              </a:cxn>
              <a:cxn ang="0">
                <a:pos x="connsiteX1" y="connsiteY1"/>
              </a:cxn>
              <a:cxn ang="0">
                <a:pos x="connsiteX2" y="connsiteY2"/>
              </a:cxn>
            </a:cxnLst>
            <a:rect l="l" t="t" r="r" b="b"/>
            <a:pathLst>
              <a:path w="4182893" h="330741">
                <a:moveTo>
                  <a:pt x="0" y="0"/>
                </a:moveTo>
                <a:lnTo>
                  <a:pt x="4182893" y="0"/>
                </a:lnTo>
                <a:lnTo>
                  <a:pt x="4182893" y="330741"/>
                </a:lnTo>
              </a:path>
            </a:pathLst>
          </a:custGeom>
          <a:noFill/>
          <a:ln>
            <a:solidFill>
              <a:srgbClr val="006B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dirty="0"/>
          </a:p>
        </p:txBody>
      </p:sp>
      <p:pic>
        <p:nvPicPr>
          <p:cNvPr id="6" name="Bild 11"/>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258763" y="676275"/>
            <a:ext cx="7620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Gerade Verbindung 8"/>
          <p:cNvCxnSpPr/>
          <p:nvPr userDrawn="1"/>
        </p:nvCxnSpPr>
        <p:spPr>
          <a:xfrm>
            <a:off x="0" y="6424613"/>
            <a:ext cx="9144000" cy="0"/>
          </a:xfrm>
          <a:prstGeom prst="line">
            <a:avLst/>
          </a:prstGeom>
          <a:ln w="25400">
            <a:solidFill>
              <a:srgbClr val="006B8F"/>
            </a:solidFill>
          </a:ln>
        </p:spPr>
        <p:style>
          <a:lnRef idx="1">
            <a:schemeClr val="accent1"/>
          </a:lnRef>
          <a:fillRef idx="0">
            <a:schemeClr val="accent1"/>
          </a:fillRef>
          <a:effectRef idx="0">
            <a:schemeClr val="accent1"/>
          </a:effectRef>
          <a:fontRef idx="minor">
            <a:schemeClr val="tx1"/>
          </a:fontRef>
        </p:style>
      </p:cxnSp>
      <p:sp>
        <p:nvSpPr>
          <p:cNvPr id="8" name="Freihandform 7"/>
          <p:cNvSpPr/>
          <p:nvPr userDrawn="1"/>
        </p:nvSpPr>
        <p:spPr>
          <a:xfrm>
            <a:off x="658813" y="1425575"/>
            <a:ext cx="3913187" cy="4338638"/>
          </a:xfrm>
          <a:custGeom>
            <a:avLst/>
            <a:gdLst>
              <a:gd name="connsiteX0" fmla="*/ 5167993 w 5167993"/>
              <a:gd name="connsiteY0" fmla="*/ 2302328 h 3641271"/>
              <a:gd name="connsiteX1" fmla="*/ 5167993 w 5167993"/>
              <a:gd name="connsiteY1" fmla="*/ 3641271 h 3641271"/>
              <a:gd name="connsiteX2" fmla="*/ 0 w 5167993"/>
              <a:gd name="connsiteY2" fmla="*/ 3641271 h 3641271"/>
              <a:gd name="connsiteX3" fmla="*/ 0 w 5167993"/>
              <a:gd name="connsiteY3" fmla="*/ 0 h 3641271"/>
              <a:gd name="connsiteX0" fmla="*/ 5167993 w 5167993"/>
              <a:gd name="connsiteY0" fmla="*/ 3341537 h 3641271"/>
              <a:gd name="connsiteX1" fmla="*/ 5167993 w 5167993"/>
              <a:gd name="connsiteY1" fmla="*/ 3641271 h 3641271"/>
              <a:gd name="connsiteX2" fmla="*/ 0 w 5167993"/>
              <a:gd name="connsiteY2" fmla="*/ 3641271 h 3641271"/>
              <a:gd name="connsiteX3" fmla="*/ 0 w 5167993"/>
              <a:gd name="connsiteY3" fmla="*/ 0 h 3641271"/>
            </a:gdLst>
            <a:ahLst/>
            <a:cxnLst>
              <a:cxn ang="0">
                <a:pos x="connsiteX0" y="connsiteY0"/>
              </a:cxn>
              <a:cxn ang="0">
                <a:pos x="connsiteX1" y="connsiteY1"/>
              </a:cxn>
              <a:cxn ang="0">
                <a:pos x="connsiteX2" y="connsiteY2"/>
              </a:cxn>
              <a:cxn ang="0">
                <a:pos x="connsiteX3" y="connsiteY3"/>
              </a:cxn>
            </a:cxnLst>
            <a:rect l="l" t="t" r="r" b="b"/>
            <a:pathLst>
              <a:path w="5167993" h="3641271">
                <a:moveTo>
                  <a:pt x="5167993" y="3341537"/>
                </a:moveTo>
                <a:lnTo>
                  <a:pt x="5167993" y="3641271"/>
                </a:lnTo>
                <a:lnTo>
                  <a:pt x="0" y="3641271"/>
                </a:lnTo>
                <a:lnTo>
                  <a:pt x="0" y="0"/>
                </a:lnTo>
              </a:path>
            </a:pathLst>
          </a:custGeom>
          <a:noFill/>
          <a:ln>
            <a:solidFill>
              <a:srgbClr val="006B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pic>
        <p:nvPicPr>
          <p:cNvPr id="9" name="Grafik 12"/>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7539038" y="339725"/>
            <a:ext cx="134620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platzhalter 10"/>
          <p:cNvSpPr>
            <a:spLocks noGrp="1"/>
          </p:cNvSpPr>
          <p:nvPr>
            <p:ph type="body" sz="quarter" idx="10"/>
          </p:nvPr>
        </p:nvSpPr>
        <p:spPr>
          <a:xfrm>
            <a:off x="1544638" y="1879600"/>
            <a:ext cx="6070600" cy="4213225"/>
          </a:xfrm>
          <a:prstGeom prst="rect">
            <a:avLst/>
          </a:prstGeom>
        </p:spPr>
        <p:txBody>
          <a:bodyPr lIns="0" tIns="0" rIns="90000"/>
          <a:lstStyle>
            <a:lvl1pPr marL="514350" marR="0" indent="-514350" algn="l" defTabSz="914400" rtl="0" eaLnBrk="1" fontAlgn="auto" latinLnBrk="0" hangingPunct="1">
              <a:lnSpc>
                <a:spcPct val="100000"/>
              </a:lnSpc>
              <a:spcBef>
                <a:spcPct val="20000"/>
              </a:spcBef>
              <a:spcAft>
                <a:spcPts val="0"/>
              </a:spcAft>
              <a:buClrTx/>
              <a:buSzTx/>
              <a:buFont typeface="+mj-lt"/>
              <a:buAutoNum type="arabicPeriod"/>
              <a:tabLst/>
              <a:defRPr sz="2400" baseline="0">
                <a:solidFill>
                  <a:srgbClr val="006B8F"/>
                </a:solidFill>
                <a:effectLst/>
              </a:defRPr>
            </a:lvl1pPr>
          </a:lstStyle>
          <a:p>
            <a:pPr lvl="0"/>
            <a:r>
              <a:rPr lang="de-DE"/>
              <a:t>Formatvorlagen des Textmasters bearbeiten</a:t>
            </a:r>
          </a:p>
          <a:p>
            <a:pPr lvl="1"/>
            <a:r>
              <a:rPr lang="de-DE"/>
              <a:t>Zweite Ebene</a:t>
            </a:r>
          </a:p>
        </p:txBody>
      </p:sp>
      <p:sp>
        <p:nvSpPr>
          <p:cNvPr id="18" name="Textplatzhalter 3"/>
          <p:cNvSpPr>
            <a:spLocks noGrp="1"/>
          </p:cNvSpPr>
          <p:nvPr>
            <p:ph type="body" sz="quarter" idx="12"/>
          </p:nvPr>
        </p:nvSpPr>
        <p:spPr>
          <a:xfrm>
            <a:off x="1544638" y="1279550"/>
            <a:ext cx="6070600" cy="349250"/>
          </a:xfrm>
          <a:prstGeom prst="rect">
            <a:avLst/>
          </a:prstGeom>
        </p:spPr>
        <p:txBody>
          <a:bodyPr lIns="0" tIns="0" rIns="0"/>
          <a:lstStyle>
            <a:lvl1pPr marL="0" indent="0" algn="ctr">
              <a:buNone/>
              <a:defRPr sz="2000" b="1" baseline="0">
                <a:solidFill>
                  <a:srgbClr val="006B8F"/>
                </a:solidFill>
              </a:defRPr>
            </a:lvl1pPr>
          </a:lstStyle>
          <a:p>
            <a:pPr lvl="0"/>
            <a:r>
              <a:rPr lang="de-DE"/>
              <a:t>Formatvorlagen des Textmasters bearbeiten</a:t>
            </a:r>
          </a:p>
        </p:txBody>
      </p:sp>
    </p:spTree>
    <p:extLst>
      <p:ext uri="{BB962C8B-B14F-4D97-AF65-F5344CB8AC3E}">
        <p14:creationId xmlns:p14="http://schemas.microsoft.com/office/powerpoint/2010/main" val="3268760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K:KK_Kapiteltrenner">
    <p:spTree>
      <p:nvGrpSpPr>
        <p:cNvPr id="1" name=""/>
        <p:cNvGrpSpPr/>
        <p:nvPr/>
      </p:nvGrpSpPr>
      <p:grpSpPr>
        <a:xfrm>
          <a:off x="0" y="0"/>
          <a:ext cx="0" cy="0"/>
          <a:chOff x="0" y="0"/>
          <a:chExt cx="0" cy="0"/>
        </a:xfrm>
      </p:grpSpPr>
      <p:sp>
        <p:nvSpPr>
          <p:cNvPr id="5" name="Rechteck 4"/>
          <p:cNvSpPr/>
          <p:nvPr userDrawn="1"/>
        </p:nvSpPr>
        <p:spPr>
          <a:xfrm>
            <a:off x="0" y="0"/>
            <a:ext cx="9144000" cy="642461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de-DE"/>
              <a:t> </a:t>
            </a:r>
          </a:p>
        </p:txBody>
      </p:sp>
      <p:cxnSp>
        <p:nvCxnSpPr>
          <p:cNvPr id="6" name="Gerade Verbindung 14"/>
          <p:cNvCxnSpPr/>
          <p:nvPr userDrawn="1"/>
        </p:nvCxnSpPr>
        <p:spPr>
          <a:xfrm>
            <a:off x="1009650" y="4425950"/>
            <a:ext cx="1789113" cy="0"/>
          </a:xfrm>
          <a:prstGeom prst="line">
            <a:avLst/>
          </a:prstGeom>
          <a:ln w="25400">
            <a:solidFill>
              <a:srgbClr val="3E3E3D"/>
            </a:solidFill>
          </a:ln>
        </p:spPr>
        <p:style>
          <a:lnRef idx="1">
            <a:schemeClr val="accent1"/>
          </a:lnRef>
          <a:fillRef idx="0">
            <a:schemeClr val="accent1"/>
          </a:fillRef>
          <a:effectRef idx="0">
            <a:schemeClr val="accent1"/>
          </a:effectRef>
          <a:fontRef idx="minor">
            <a:schemeClr val="tx1"/>
          </a:fontRef>
        </p:style>
      </p:cxnSp>
      <p:sp>
        <p:nvSpPr>
          <p:cNvPr id="7" name="Freihandform 6"/>
          <p:cNvSpPr/>
          <p:nvPr userDrawn="1"/>
        </p:nvSpPr>
        <p:spPr>
          <a:xfrm>
            <a:off x="1009650" y="765175"/>
            <a:ext cx="3562350" cy="312738"/>
          </a:xfrm>
          <a:custGeom>
            <a:avLst/>
            <a:gdLst>
              <a:gd name="connsiteX0" fmla="*/ 0 w 4182893"/>
              <a:gd name="connsiteY0" fmla="*/ 0 h 330741"/>
              <a:gd name="connsiteX1" fmla="*/ 4182893 w 4182893"/>
              <a:gd name="connsiteY1" fmla="*/ 0 h 330741"/>
              <a:gd name="connsiteX2" fmla="*/ 4182893 w 4182893"/>
              <a:gd name="connsiteY2" fmla="*/ 330741 h 330741"/>
            </a:gdLst>
            <a:ahLst/>
            <a:cxnLst>
              <a:cxn ang="0">
                <a:pos x="connsiteX0" y="connsiteY0"/>
              </a:cxn>
              <a:cxn ang="0">
                <a:pos x="connsiteX1" y="connsiteY1"/>
              </a:cxn>
              <a:cxn ang="0">
                <a:pos x="connsiteX2" y="connsiteY2"/>
              </a:cxn>
            </a:cxnLst>
            <a:rect l="l" t="t" r="r" b="b"/>
            <a:pathLst>
              <a:path w="4182893" h="330741">
                <a:moveTo>
                  <a:pt x="0" y="0"/>
                </a:moveTo>
                <a:lnTo>
                  <a:pt x="4182893" y="0"/>
                </a:lnTo>
                <a:lnTo>
                  <a:pt x="4182893" y="330741"/>
                </a:lnTo>
              </a:path>
            </a:pathLst>
          </a:custGeom>
          <a:noFill/>
          <a:ln>
            <a:solidFill>
              <a:srgbClr val="3E3E3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dirty="0"/>
          </a:p>
        </p:txBody>
      </p:sp>
      <p:sp>
        <p:nvSpPr>
          <p:cNvPr id="8" name="Freihandform 7"/>
          <p:cNvSpPr/>
          <p:nvPr userDrawn="1"/>
        </p:nvSpPr>
        <p:spPr>
          <a:xfrm>
            <a:off x="658813" y="1425575"/>
            <a:ext cx="3913187" cy="4338638"/>
          </a:xfrm>
          <a:custGeom>
            <a:avLst/>
            <a:gdLst>
              <a:gd name="connsiteX0" fmla="*/ 5167993 w 5167993"/>
              <a:gd name="connsiteY0" fmla="*/ 2302328 h 3641271"/>
              <a:gd name="connsiteX1" fmla="*/ 5167993 w 5167993"/>
              <a:gd name="connsiteY1" fmla="*/ 3641271 h 3641271"/>
              <a:gd name="connsiteX2" fmla="*/ 0 w 5167993"/>
              <a:gd name="connsiteY2" fmla="*/ 3641271 h 3641271"/>
              <a:gd name="connsiteX3" fmla="*/ 0 w 5167993"/>
              <a:gd name="connsiteY3" fmla="*/ 0 h 3641271"/>
            </a:gdLst>
            <a:ahLst/>
            <a:cxnLst>
              <a:cxn ang="0">
                <a:pos x="connsiteX0" y="connsiteY0"/>
              </a:cxn>
              <a:cxn ang="0">
                <a:pos x="connsiteX1" y="connsiteY1"/>
              </a:cxn>
              <a:cxn ang="0">
                <a:pos x="connsiteX2" y="connsiteY2"/>
              </a:cxn>
              <a:cxn ang="0">
                <a:pos x="connsiteX3" y="connsiteY3"/>
              </a:cxn>
            </a:cxnLst>
            <a:rect l="l" t="t" r="r" b="b"/>
            <a:pathLst>
              <a:path w="5167993" h="3641271">
                <a:moveTo>
                  <a:pt x="5167993" y="2302328"/>
                </a:moveTo>
                <a:lnTo>
                  <a:pt x="5167993" y="3641271"/>
                </a:lnTo>
                <a:lnTo>
                  <a:pt x="0" y="3641271"/>
                </a:lnTo>
                <a:lnTo>
                  <a:pt x="0" y="0"/>
                </a:lnTo>
              </a:path>
            </a:pathLst>
          </a:custGeom>
          <a:noFill/>
          <a:ln>
            <a:solidFill>
              <a:srgbClr val="3E3E3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pic>
        <p:nvPicPr>
          <p:cNvPr id="9" name="Bild 19"/>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261938" y="676275"/>
            <a:ext cx="7620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Grafik 12"/>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7539038" y="339725"/>
            <a:ext cx="134620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platzhalter 17"/>
          <p:cNvSpPr>
            <a:spLocks noGrp="1"/>
          </p:cNvSpPr>
          <p:nvPr>
            <p:ph type="body" sz="quarter" idx="11"/>
          </p:nvPr>
        </p:nvSpPr>
        <p:spPr>
          <a:xfrm>
            <a:off x="1009401" y="4652963"/>
            <a:ext cx="3130551" cy="863600"/>
          </a:xfrm>
          <a:prstGeom prst="rect">
            <a:avLst/>
          </a:prstGeom>
        </p:spPr>
        <p:txBody>
          <a:bodyPr lIns="0" tIns="0" rIns="90000" bIns="46800"/>
          <a:lstStyle>
            <a:lvl1pPr marL="0" indent="0">
              <a:lnSpc>
                <a:spcPts val="2800"/>
              </a:lnSpc>
              <a:buNone/>
              <a:defRPr sz="2000" b="1" baseline="0">
                <a:solidFill>
                  <a:srgbClr val="3E3E3D"/>
                </a:solidFill>
              </a:defRPr>
            </a:lvl1pPr>
          </a:lstStyle>
          <a:p>
            <a:pPr lvl="0"/>
            <a:r>
              <a:rPr lang="de-DE"/>
              <a:t>Formatvorlagen des Textmasters bearbeiten</a:t>
            </a:r>
          </a:p>
        </p:txBody>
      </p:sp>
      <p:sp>
        <p:nvSpPr>
          <p:cNvPr id="21" name="Textplatzhalter 10"/>
          <p:cNvSpPr>
            <a:spLocks noGrp="1"/>
          </p:cNvSpPr>
          <p:nvPr>
            <p:ph type="body" sz="quarter" idx="10"/>
          </p:nvPr>
        </p:nvSpPr>
        <p:spPr>
          <a:xfrm>
            <a:off x="1544638" y="1879600"/>
            <a:ext cx="6070600" cy="1981448"/>
          </a:xfrm>
          <a:prstGeom prst="rect">
            <a:avLst/>
          </a:prstGeom>
        </p:spPr>
        <p:txBody>
          <a:bodyPr lIns="0" tIns="0" rIns="90000"/>
          <a:lstStyle>
            <a:lvl1pPr marL="0" indent="0">
              <a:lnSpc>
                <a:spcPts val="4140"/>
              </a:lnSpc>
              <a:buNone/>
              <a:defRPr sz="3200" baseline="0">
                <a:solidFill>
                  <a:srgbClr val="3E3E3D"/>
                </a:solidFill>
                <a:effectLst/>
              </a:defRPr>
            </a:lvl1pPr>
          </a:lstStyle>
          <a:p>
            <a:pPr lvl="0"/>
            <a:r>
              <a:rPr lang="de-DE"/>
              <a:t>Formatvorlagen des Textmasters bearbeiten</a:t>
            </a:r>
          </a:p>
        </p:txBody>
      </p:sp>
      <p:sp>
        <p:nvSpPr>
          <p:cNvPr id="24" name="Textplatzhalter 3"/>
          <p:cNvSpPr>
            <a:spLocks noGrp="1"/>
          </p:cNvSpPr>
          <p:nvPr>
            <p:ph type="body" sz="quarter" idx="13"/>
          </p:nvPr>
        </p:nvSpPr>
        <p:spPr>
          <a:xfrm>
            <a:off x="1544638" y="1279550"/>
            <a:ext cx="6070600" cy="349250"/>
          </a:xfrm>
          <a:prstGeom prst="rect">
            <a:avLst/>
          </a:prstGeom>
        </p:spPr>
        <p:txBody>
          <a:bodyPr lIns="0" tIns="0" rIns="0"/>
          <a:lstStyle>
            <a:lvl1pPr marL="0" indent="0" algn="ctr">
              <a:buNone/>
              <a:defRPr sz="2000" b="1" baseline="0">
                <a:solidFill>
                  <a:srgbClr val="3E3E3D"/>
                </a:solidFill>
              </a:defRPr>
            </a:lvl1pPr>
          </a:lstStyle>
          <a:p>
            <a:pPr lvl="0"/>
            <a:r>
              <a:rPr lang="de-DE"/>
              <a:t>Formatvorlagen des Textmasters bearbeiten</a:t>
            </a:r>
          </a:p>
        </p:txBody>
      </p:sp>
    </p:spTree>
    <p:extLst>
      <p:ext uri="{BB962C8B-B14F-4D97-AF65-F5344CB8AC3E}">
        <p14:creationId xmlns:p14="http://schemas.microsoft.com/office/powerpoint/2010/main" val="2519342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K:KK_Kapiteltrenner_Alternative">
    <p:spTree>
      <p:nvGrpSpPr>
        <p:cNvPr id="1" name=""/>
        <p:cNvGrpSpPr/>
        <p:nvPr/>
      </p:nvGrpSpPr>
      <p:grpSpPr>
        <a:xfrm>
          <a:off x="0" y="0"/>
          <a:ext cx="0" cy="0"/>
          <a:chOff x="0" y="0"/>
          <a:chExt cx="0" cy="0"/>
        </a:xfrm>
      </p:grpSpPr>
      <p:cxnSp>
        <p:nvCxnSpPr>
          <p:cNvPr id="5" name="Gerade Verbindung 14"/>
          <p:cNvCxnSpPr/>
          <p:nvPr userDrawn="1"/>
        </p:nvCxnSpPr>
        <p:spPr>
          <a:xfrm>
            <a:off x="1009650" y="4425950"/>
            <a:ext cx="1789113" cy="0"/>
          </a:xfrm>
          <a:prstGeom prst="line">
            <a:avLst/>
          </a:prstGeom>
          <a:ln w="25400">
            <a:solidFill>
              <a:srgbClr val="006B8F"/>
            </a:solidFill>
          </a:ln>
        </p:spPr>
        <p:style>
          <a:lnRef idx="1">
            <a:schemeClr val="accent1"/>
          </a:lnRef>
          <a:fillRef idx="0">
            <a:schemeClr val="accent1"/>
          </a:fillRef>
          <a:effectRef idx="0">
            <a:schemeClr val="accent1"/>
          </a:effectRef>
          <a:fontRef idx="minor">
            <a:schemeClr val="tx1"/>
          </a:fontRef>
        </p:style>
      </p:cxnSp>
      <p:sp>
        <p:nvSpPr>
          <p:cNvPr id="6" name="Freihandform 5"/>
          <p:cNvSpPr/>
          <p:nvPr userDrawn="1"/>
        </p:nvSpPr>
        <p:spPr>
          <a:xfrm>
            <a:off x="1009650" y="765175"/>
            <a:ext cx="3562350" cy="312738"/>
          </a:xfrm>
          <a:custGeom>
            <a:avLst/>
            <a:gdLst>
              <a:gd name="connsiteX0" fmla="*/ 0 w 4182893"/>
              <a:gd name="connsiteY0" fmla="*/ 0 h 330741"/>
              <a:gd name="connsiteX1" fmla="*/ 4182893 w 4182893"/>
              <a:gd name="connsiteY1" fmla="*/ 0 h 330741"/>
              <a:gd name="connsiteX2" fmla="*/ 4182893 w 4182893"/>
              <a:gd name="connsiteY2" fmla="*/ 330741 h 330741"/>
            </a:gdLst>
            <a:ahLst/>
            <a:cxnLst>
              <a:cxn ang="0">
                <a:pos x="connsiteX0" y="connsiteY0"/>
              </a:cxn>
              <a:cxn ang="0">
                <a:pos x="connsiteX1" y="connsiteY1"/>
              </a:cxn>
              <a:cxn ang="0">
                <a:pos x="connsiteX2" y="connsiteY2"/>
              </a:cxn>
            </a:cxnLst>
            <a:rect l="l" t="t" r="r" b="b"/>
            <a:pathLst>
              <a:path w="4182893" h="330741">
                <a:moveTo>
                  <a:pt x="0" y="0"/>
                </a:moveTo>
                <a:lnTo>
                  <a:pt x="4182893" y="0"/>
                </a:lnTo>
                <a:lnTo>
                  <a:pt x="4182893" y="330741"/>
                </a:lnTo>
              </a:path>
            </a:pathLst>
          </a:custGeom>
          <a:noFill/>
          <a:ln>
            <a:solidFill>
              <a:srgbClr val="006B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dirty="0"/>
          </a:p>
        </p:txBody>
      </p:sp>
      <p:sp>
        <p:nvSpPr>
          <p:cNvPr id="7" name="Freihandform 6"/>
          <p:cNvSpPr/>
          <p:nvPr userDrawn="1"/>
        </p:nvSpPr>
        <p:spPr>
          <a:xfrm>
            <a:off x="658813" y="1425575"/>
            <a:ext cx="3913187" cy="4338638"/>
          </a:xfrm>
          <a:custGeom>
            <a:avLst/>
            <a:gdLst>
              <a:gd name="connsiteX0" fmla="*/ 5167993 w 5167993"/>
              <a:gd name="connsiteY0" fmla="*/ 2302328 h 3641271"/>
              <a:gd name="connsiteX1" fmla="*/ 5167993 w 5167993"/>
              <a:gd name="connsiteY1" fmla="*/ 3641271 h 3641271"/>
              <a:gd name="connsiteX2" fmla="*/ 0 w 5167993"/>
              <a:gd name="connsiteY2" fmla="*/ 3641271 h 3641271"/>
              <a:gd name="connsiteX3" fmla="*/ 0 w 5167993"/>
              <a:gd name="connsiteY3" fmla="*/ 0 h 3641271"/>
            </a:gdLst>
            <a:ahLst/>
            <a:cxnLst>
              <a:cxn ang="0">
                <a:pos x="connsiteX0" y="connsiteY0"/>
              </a:cxn>
              <a:cxn ang="0">
                <a:pos x="connsiteX1" y="connsiteY1"/>
              </a:cxn>
              <a:cxn ang="0">
                <a:pos x="connsiteX2" y="connsiteY2"/>
              </a:cxn>
              <a:cxn ang="0">
                <a:pos x="connsiteX3" y="connsiteY3"/>
              </a:cxn>
            </a:cxnLst>
            <a:rect l="l" t="t" r="r" b="b"/>
            <a:pathLst>
              <a:path w="5167993" h="3641271">
                <a:moveTo>
                  <a:pt x="5167993" y="2302328"/>
                </a:moveTo>
                <a:lnTo>
                  <a:pt x="5167993" y="3641271"/>
                </a:lnTo>
                <a:lnTo>
                  <a:pt x="0" y="3641271"/>
                </a:lnTo>
                <a:lnTo>
                  <a:pt x="0" y="0"/>
                </a:lnTo>
              </a:path>
            </a:pathLst>
          </a:custGeom>
          <a:noFill/>
          <a:ln>
            <a:solidFill>
              <a:srgbClr val="006B8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pic>
        <p:nvPicPr>
          <p:cNvPr id="8" name="Bild 6"/>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258763" y="676275"/>
            <a:ext cx="7620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Gerade Verbindung 11"/>
          <p:cNvCxnSpPr/>
          <p:nvPr userDrawn="1"/>
        </p:nvCxnSpPr>
        <p:spPr>
          <a:xfrm>
            <a:off x="0" y="6424613"/>
            <a:ext cx="9144000" cy="0"/>
          </a:xfrm>
          <a:prstGeom prst="line">
            <a:avLst/>
          </a:prstGeom>
          <a:ln w="25400">
            <a:solidFill>
              <a:srgbClr val="006B8F"/>
            </a:solidFill>
          </a:ln>
        </p:spPr>
        <p:style>
          <a:lnRef idx="1">
            <a:schemeClr val="accent1"/>
          </a:lnRef>
          <a:fillRef idx="0">
            <a:schemeClr val="accent1"/>
          </a:fillRef>
          <a:effectRef idx="0">
            <a:schemeClr val="accent1"/>
          </a:effectRef>
          <a:fontRef idx="minor">
            <a:schemeClr val="tx1"/>
          </a:fontRef>
        </p:style>
      </p:cxnSp>
      <p:pic>
        <p:nvPicPr>
          <p:cNvPr id="10" name="Grafik 12"/>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7539038" y="339725"/>
            <a:ext cx="134620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platzhalter 17"/>
          <p:cNvSpPr>
            <a:spLocks noGrp="1"/>
          </p:cNvSpPr>
          <p:nvPr>
            <p:ph type="body" sz="quarter" idx="11"/>
          </p:nvPr>
        </p:nvSpPr>
        <p:spPr>
          <a:xfrm>
            <a:off x="1009401" y="4652963"/>
            <a:ext cx="3130551" cy="863600"/>
          </a:xfrm>
          <a:prstGeom prst="rect">
            <a:avLst/>
          </a:prstGeom>
        </p:spPr>
        <p:txBody>
          <a:bodyPr lIns="0" tIns="0" rIns="90000" bIns="46800"/>
          <a:lstStyle>
            <a:lvl1pPr marL="0" indent="0">
              <a:lnSpc>
                <a:spcPts val="2800"/>
              </a:lnSpc>
              <a:buNone/>
              <a:defRPr sz="2000" b="1" baseline="0">
                <a:solidFill>
                  <a:srgbClr val="006B8F"/>
                </a:solidFill>
              </a:defRPr>
            </a:lvl1pPr>
          </a:lstStyle>
          <a:p>
            <a:pPr lvl="0"/>
            <a:r>
              <a:rPr lang="de-DE"/>
              <a:t>Formatvorlagen des Textmasters bearbeiten</a:t>
            </a:r>
          </a:p>
        </p:txBody>
      </p:sp>
      <p:sp>
        <p:nvSpPr>
          <p:cNvPr id="22" name="Textplatzhalter 10"/>
          <p:cNvSpPr>
            <a:spLocks noGrp="1"/>
          </p:cNvSpPr>
          <p:nvPr>
            <p:ph type="body" sz="quarter" idx="10"/>
          </p:nvPr>
        </p:nvSpPr>
        <p:spPr>
          <a:xfrm>
            <a:off x="1544638" y="1879600"/>
            <a:ext cx="6070600" cy="1981448"/>
          </a:xfrm>
          <a:prstGeom prst="rect">
            <a:avLst/>
          </a:prstGeom>
        </p:spPr>
        <p:txBody>
          <a:bodyPr lIns="0" tIns="0" rIns="90000"/>
          <a:lstStyle>
            <a:lvl1pPr marL="0" indent="0">
              <a:lnSpc>
                <a:spcPts val="4140"/>
              </a:lnSpc>
              <a:buNone/>
              <a:defRPr sz="3200" baseline="0">
                <a:solidFill>
                  <a:srgbClr val="006B8F"/>
                </a:solidFill>
                <a:effectLst/>
              </a:defRPr>
            </a:lvl1pPr>
          </a:lstStyle>
          <a:p>
            <a:pPr lvl="0"/>
            <a:r>
              <a:rPr lang="de-DE"/>
              <a:t>Formatvorlagen des Textmasters bearbeiten</a:t>
            </a:r>
          </a:p>
        </p:txBody>
      </p:sp>
      <p:sp>
        <p:nvSpPr>
          <p:cNvPr id="23" name="Textplatzhalter 3"/>
          <p:cNvSpPr>
            <a:spLocks noGrp="1"/>
          </p:cNvSpPr>
          <p:nvPr>
            <p:ph type="body" sz="quarter" idx="13"/>
          </p:nvPr>
        </p:nvSpPr>
        <p:spPr>
          <a:xfrm>
            <a:off x="1544638" y="1279550"/>
            <a:ext cx="6070600" cy="349250"/>
          </a:xfrm>
          <a:prstGeom prst="rect">
            <a:avLst/>
          </a:prstGeom>
        </p:spPr>
        <p:txBody>
          <a:bodyPr lIns="0" tIns="0" rIns="0"/>
          <a:lstStyle>
            <a:lvl1pPr marL="0" indent="0" algn="ctr">
              <a:buNone/>
              <a:defRPr sz="2000" b="1" baseline="0">
                <a:solidFill>
                  <a:srgbClr val="006B8F"/>
                </a:solidFill>
              </a:defRPr>
            </a:lvl1pPr>
          </a:lstStyle>
          <a:p>
            <a:pPr lvl="0"/>
            <a:r>
              <a:rPr lang="de-DE"/>
              <a:t>Formatvorlagen des Textmasters bearbeiten</a:t>
            </a:r>
          </a:p>
        </p:txBody>
      </p:sp>
    </p:spTree>
    <p:extLst>
      <p:ext uri="{BB962C8B-B14F-4D97-AF65-F5344CB8AC3E}">
        <p14:creationId xmlns:p14="http://schemas.microsoft.com/office/powerpoint/2010/main" val="41978712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K:KK_Kapiteltrenner_ohne_Sub">
    <p:spTree>
      <p:nvGrpSpPr>
        <p:cNvPr id="1" name=""/>
        <p:cNvGrpSpPr/>
        <p:nvPr/>
      </p:nvGrpSpPr>
      <p:grpSpPr>
        <a:xfrm>
          <a:off x="0" y="0"/>
          <a:ext cx="0" cy="0"/>
          <a:chOff x="0" y="0"/>
          <a:chExt cx="0" cy="0"/>
        </a:xfrm>
      </p:grpSpPr>
      <p:sp>
        <p:nvSpPr>
          <p:cNvPr id="4" name="Rechteck 3"/>
          <p:cNvSpPr/>
          <p:nvPr userDrawn="1"/>
        </p:nvSpPr>
        <p:spPr>
          <a:xfrm>
            <a:off x="0" y="0"/>
            <a:ext cx="9144000" cy="6424613"/>
          </a:xfrm>
          <a:prstGeom prst="rect">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de-DE"/>
              <a:t> </a:t>
            </a:r>
          </a:p>
        </p:txBody>
      </p:sp>
      <p:sp>
        <p:nvSpPr>
          <p:cNvPr id="5" name="Freihandform 4"/>
          <p:cNvSpPr/>
          <p:nvPr userDrawn="1"/>
        </p:nvSpPr>
        <p:spPr>
          <a:xfrm>
            <a:off x="1009650" y="765175"/>
            <a:ext cx="3562350" cy="312738"/>
          </a:xfrm>
          <a:custGeom>
            <a:avLst/>
            <a:gdLst>
              <a:gd name="connsiteX0" fmla="*/ 0 w 4182893"/>
              <a:gd name="connsiteY0" fmla="*/ 0 h 330741"/>
              <a:gd name="connsiteX1" fmla="*/ 4182893 w 4182893"/>
              <a:gd name="connsiteY1" fmla="*/ 0 h 330741"/>
              <a:gd name="connsiteX2" fmla="*/ 4182893 w 4182893"/>
              <a:gd name="connsiteY2" fmla="*/ 330741 h 330741"/>
            </a:gdLst>
            <a:ahLst/>
            <a:cxnLst>
              <a:cxn ang="0">
                <a:pos x="connsiteX0" y="connsiteY0"/>
              </a:cxn>
              <a:cxn ang="0">
                <a:pos x="connsiteX1" y="connsiteY1"/>
              </a:cxn>
              <a:cxn ang="0">
                <a:pos x="connsiteX2" y="connsiteY2"/>
              </a:cxn>
            </a:cxnLst>
            <a:rect l="l" t="t" r="r" b="b"/>
            <a:pathLst>
              <a:path w="4182893" h="330741">
                <a:moveTo>
                  <a:pt x="0" y="0"/>
                </a:moveTo>
                <a:lnTo>
                  <a:pt x="4182893" y="0"/>
                </a:lnTo>
                <a:lnTo>
                  <a:pt x="4182893" y="330741"/>
                </a:lnTo>
              </a:path>
            </a:pathLst>
          </a:custGeom>
          <a:noFill/>
          <a:ln>
            <a:solidFill>
              <a:srgbClr val="3E3E3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dirty="0"/>
          </a:p>
        </p:txBody>
      </p:sp>
      <p:sp>
        <p:nvSpPr>
          <p:cNvPr id="6" name="Freihandform 5"/>
          <p:cNvSpPr/>
          <p:nvPr userDrawn="1"/>
        </p:nvSpPr>
        <p:spPr>
          <a:xfrm>
            <a:off x="658813" y="1425575"/>
            <a:ext cx="3913187" cy="4338638"/>
          </a:xfrm>
          <a:custGeom>
            <a:avLst/>
            <a:gdLst>
              <a:gd name="connsiteX0" fmla="*/ 5167993 w 5167993"/>
              <a:gd name="connsiteY0" fmla="*/ 2302328 h 3641271"/>
              <a:gd name="connsiteX1" fmla="*/ 5167993 w 5167993"/>
              <a:gd name="connsiteY1" fmla="*/ 3641271 h 3641271"/>
              <a:gd name="connsiteX2" fmla="*/ 0 w 5167993"/>
              <a:gd name="connsiteY2" fmla="*/ 3641271 h 3641271"/>
              <a:gd name="connsiteX3" fmla="*/ 0 w 5167993"/>
              <a:gd name="connsiteY3" fmla="*/ 0 h 3641271"/>
            </a:gdLst>
            <a:ahLst/>
            <a:cxnLst>
              <a:cxn ang="0">
                <a:pos x="connsiteX0" y="connsiteY0"/>
              </a:cxn>
              <a:cxn ang="0">
                <a:pos x="connsiteX1" y="connsiteY1"/>
              </a:cxn>
              <a:cxn ang="0">
                <a:pos x="connsiteX2" y="connsiteY2"/>
              </a:cxn>
              <a:cxn ang="0">
                <a:pos x="connsiteX3" y="connsiteY3"/>
              </a:cxn>
            </a:cxnLst>
            <a:rect l="l" t="t" r="r" b="b"/>
            <a:pathLst>
              <a:path w="5167993" h="3641271">
                <a:moveTo>
                  <a:pt x="5167993" y="2302328"/>
                </a:moveTo>
                <a:lnTo>
                  <a:pt x="5167993" y="3641271"/>
                </a:lnTo>
                <a:lnTo>
                  <a:pt x="0" y="3641271"/>
                </a:lnTo>
                <a:lnTo>
                  <a:pt x="0" y="0"/>
                </a:lnTo>
              </a:path>
            </a:pathLst>
          </a:custGeom>
          <a:noFill/>
          <a:ln>
            <a:solidFill>
              <a:srgbClr val="3E3E3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e-DE"/>
          </a:p>
        </p:txBody>
      </p:sp>
      <p:pic>
        <p:nvPicPr>
          <p:cNvPr id="7" name="Bild 19"/>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261938" y="676275"/>
            <a:ext cx="7620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Grafik 11"/>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7539038" y="339725"/>
            <a:ext cx="1346200"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platzhalter 10"/>
          <p:cNvSpPr>
            <a:spLocks noGrp="1"/>
          </p:cNvSpPr>
          <p:nvPr>
            <p:ph type="body" sz="quarter" idx="10"/>
          </p:nvPr>
        </p:nvSpPr>
        <p:spPr>
          <a:xfrm>
            <a:off x="1544638" y="1879600"/>
            <a:ext cx="6070600" cy="1981448"/>
          </a:xfrm>
          <a:prstGeom prst="rect">
            <a:avLst/>
          </a:prstGeom>
        </p:spPr>
        <p:txBody>
          <a:bodyPr lIns="0" tIns="0" rIns="90000"/>
          <a:lstStyle>
            <a:lvl1pPr marL="0" indent="0">
              <a:lnSpc>
                <a:spcPts val="4140"/>
              </a:lnSpc>
              <a:buNone/>
              <a:defRPr sz="3200" baseline="0">
                <a:solidFill>
                  <a:srgbClr val="3E3E3D"/>
                </a:solidFill>
                <a:effectLst/>
              </a:defRPr>
            </a:lvl1pPr>
          </a:lstStyle>
          <a:p>
            <a:pPr lvl="0"/>
            <a:r>
              <a:rPr lang="de-DE"/>
              <a:t>Formatvorlagen des Textmasters bearbeiten</a:t>
            </a:r>
          </a:p>
        </p:txBody>
      </p:sp>
      <p:sp>
        <p:nvSpPr>
          <p:cNvPr id="17" name="Textplatzhalter 3"/>
          <p:cNvSpPr>
            <a:spLocks noGrp="1"/>
          </p:cNvSpPr>
          <p:nvPr>
            <p:ph type="body" sz="quarter" idx="13"/>
          </p:nvPr>
        </p:nvSpPr>
        <p:spPr>
          <a:xfrm>
            <a:off x="1544638" y="1279550"/>
            <a:ext cx="6070600" cy="349250"/>
          </a:xfrm>
          <a:prstGeom prst="rect">
            <a:avLst/>
          </a:prstGeom>
        </p:spPr>
        <p:txBody>
          <a:bodyPr lIns="0" tIns="0" rIns="0"/>
          <a:lstStyle>
            <a:lvl1pPr marL="0" indent="0" algn="ctr">
              <a:buNone/>
              <a:defRPr sz="2000" b="1" baseline="0">
                <a:solidFill>
                  <a:srgbClr val="3E3E3D"/>
                </a:solidFill>
              </a:defRPr>
            </a:lvl1pPr>
          </a:lstStyle>
          <a:p>
            <a:pPr lvl="0"/>
            <a:r>
              <a:rPr lang="de-DE"/>
              <a:t>Formatvorlagen des Textmasters bearbeiten</a:t>
            </a:r>
          </a:p>
        </p:txBody>
      </p:sp>
    </p:spTree>
    <p:extLst>
      <p:ext uri="{BB962C8B-B14F-4D97-AF65-F5344CB8AC3E}">
        <p14:creationId xmlns:p14="http://schemas.microsoft.com/office/powerpoint/2010/main" val="12775877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Datumsplatzhalter 3">
            <a:extLst>
              <a:ext uri="{FF2B5EF4-FFF2-40B4-BE49-F238E27FC236}">
                <a16:creationId xmlns:a16="http://schemas.microsoft.com/office/drawing/2014/main" id="{E806E4DD-4E11-8546-A4E6-3F3B74A746D2}"/>
              </a:ext>
            </a:extLst>
          </p:cNvPr>
          <p:cNvSpPr txBox="1">
            <a:spLocks/>
          </p:cNvSpPr>
          <p:nvPr userDrawn="1"/>
        </p:nvSpPr>
        <p:spPr>
          <a:xfrm>
            <a:off x="6938963" y="6565900"/>
            <a:ext cx="1555750" cy="153988"/>
          </a:xfrm>
          <a:prstGeom prst="rect">
            <a:avLst/>
          </a:prstGeom>
        </p:spPr>
        <p:txBody>
          <a:bodyPr lIns="0" tIns="0" rIns="0" bIns="0" anchor="ctr">
            <a:spAutoFit/>
          </a:bodyPr>
          <a:lstStyle>
            <a:defPPr>
              <a:defRPr lang="de-DE"/>
            </a:defPPr>
            <a:lvl1pPr marL="0" algn="l" defTabSz="685800" rtl="0" eaLnBrk="1" latinLnBrk="0" hangingPunct="1">
              <a:defRPr sz="1100" b="0" i="0" kern="1200">
                <a:solidFill>
                  <a:srgbClr val="3C3C3B"/>
                </a:solidFill>
                <a:latin typeface="Arial" charset="0"/>
                <a:ea typeface="Arial" charset="0"/>
                <a:cs typeface="Arial" charset="0"/>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fontAlgn="auto">
              <a:spcBef>
                <a:spcPts val="0"/>
              </a:spcBef>
              <a:spcAft>
                <a:spcPts val="0"/>
              </a:spcAft>
              <a:defRPr/>
            </a:pPr>
            <a:fld id="{ACDF8282-4901-473D-BCE4-9E60CFE1156B}" type="slidenum">
              <a:rPr lang="de-DE" sz="1000" smtClean="0">
                <a:solidFill>
                  <a:schemeClr val="tx1">
                    <a:lumMod val="75000"/>
                    <a:lumOff val="25000"/>
                  </a:schemeClr>
                </a:solidFill>
              </a:rPr>
              <a:pPr algn="r" fontAlgn="auto">
                <a:spcBef>
                  <a:spcPts val="0"/>
                </a:spcBef>
                <a:spcAft>
                  <a:spcPts val="0"/>
                </a:spcAft>
                <a:defRPr/>
              </a:pPr>
              <a:t>‹Nr.›</a:t>
            </a:fld>
            <a:endParaRPr lang="de-DE" sz="1000" dirty="0">
              <a:solidFill>
                <a:schemeClr val="tx1">
                  <a:lumMod val="75000"/>
                  <a:lumOff val="25000"/>
                </a:schemeClr>
              </a:solidFill>
            </a:endParaRPr>
          </a:p>
        </p:txBody>
      </p:sp>
    </p:spTree>
  </p:cSld>
  <p:clrMap bg1="lt1" tx1="dk1" bg2="lt2" tx2="dk2" accent1="accent1" accent2="accent2" accent3="accent3" accent4="accent4" accent5="accent5" accent6="accent6" hlink="hlink" folHlink="folHlink"/>
  <p:sldLayoutIdLst>
    <p:sldLayoutId id="2147484068" r:id="rId1"/>
    <p:sldLayoutId id="2147484069" r:id="rId2"/>
    <p:sldLayoutId id="2147484070" r:id="rId3"/>
    <p:sldLayoutId id="2147484071" r:id="rId4"/>
    <p:sldLayoutId id="2147484072" r:id="rId5"/>
    <p:sldLayoutId id="2147484073" r:id="rId6"/>
    <p:sldLayoutId id="2147484074" r:id="rId7"/>
    <p:sldLayoutId id="2147484075" r:id="rId8"/>
    <p:sldLayoutId id="2147484076" r:id="rId9"/>
    <p:sldLayoutId id="2147484077" r:id="rId10"/>
    <p:sldLayoutId id="2147484078" r:id="rId11"/>
    <p:sldLayoutId id="2147484079" r:id="rId12"/>
    <p:sldLayoutId id="2147484080" r:id="rId13"/>
    <p:sldLayoutId id="2147484000" r:id="rId14"/>
    <p:sldLayoutId id="2147484081" r:id="rId15"/>
    <p:sldLayoutId id="2147484082" r:id="rId16"/>
    <p:sldLayoutId id="2147484001" r:id="rId17"/>
    <p:sldLayoutId id="2147484002" r:id="rId18"/>
    <p:sldLayoutId id="2147484083" r:id="rId19"/>
    <p:sldLayoutId id="2147484003" r:id="rId20"/>
    <p:sldLayoutId id="2147484004" r:id="rId21"/>
    <p:sldLayoutId id="2147484005" r:id="rId22"/>
    <p:sldLayoutId id="2147484006" r:id="rId23"/>
    <p:sldLayoutId id="2147484007" r:id="rId24"/>
    <p:sldLayoutId id="2147484008" r:id="rId25"/>
    <p:sldLayoutId id="2147484009" r:id="rId26"/>
    <p:sldLayoutId id="2147484010" r:id="rId27"/>
    <p:sldLayoutId id="2147484011" r:id="rId28"/>
    <p:sldLayoutId id="2147484012" r:id="rId29"/>
    <p:sldLayoutId id="2147484013" r:id="rId30"/>
    <p:sldLayoutId id="2147484014" r:id="rId31"/>
    <p:sldLayoutId id="2147484015" r:id="rId32"/>
    <p:sldLayoutId id="2147484016" r:id="rId33"/>
    <p:sldLayoutId id="2147484017" r:id="rId34"/>
    <p:sldLayoutId id="2147484084" r:id="rId35"/>
    <p:sldLayoutId id="2147484085" r:id="rId36"/>
    <p:sldLayoutId id="2147484086" r:id="rId37"/>
    <p:sldLayoutId id="2147484087" r:id="rId38"/>
    <p:sldLayoutId id="2147484088" r:id="rId39"/>
    <p:sldLayoutId id="2147484089" r:id="rId40"/>
    <p:sldLayoutId id="2147484090" r:id="rId41"/>
    <p:sldLayoutId id="2147484091" r:id="rId42"/>
    <p:sldLayoutId id="2147484018" r:id="rId43"/>
  </p:sldLayoutIdLst>
  <p:txStyles>
    <p:titleStyle>
      <a:lvl1pPr algn="l" rtl="0" fontAlgn="base">
        <a:spcBef>
          <a:spcPct val="0"/>
        </a:spcBef>
        <a:spcAft>
          <a:spcPct val="0"/>
        </a:spcAft>
        <a:defRPr sz="3200" kern="1200">
          <a:solidFill>
            <a:srgbClr val="0073A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3200">
          <a:solidFill>
            <a:srgbClr val="0073A1"/>
          </a:solidFill>
          <a:latin typeface="Arial" panose="020B0604020202020204" pitchFamily="34" charset="0"/>
          <a:cs typeface="Arial" panose="020B0604020202020204" pitchFamily="34" charset="0"/>
        </a:defRPr>
      </a:lvl2pPr>
      <a:lvl3pPr algn="l" rtl="0" fontAlgn="base">
        <a:spcBef>
          <a:spcPct val="0"/>
        </a:spcBef>
        <a:spcAft>
          <a:spcPct val="0"/>
        </a:spcAft>
        <a:defRPr sz="3200">
          <a:solidFill>
            <a:srgbClr val="0073A1"/>
          </a:solidFill>
          <a:latin typeface="Arial" panose="020B0604020202020204" pitchFamily="34" charset="0"/>
          <a:cs typeface="Arial" panose="020B0604020202020204" pitchFamily="34" charset="0"/>
        </a:defRPr>
      </a:lvl3pPr>
      <a:lvl4pPr algn="l" rtl="0" fontAlgn="base">
        <a:spcBef>
          <a:spcPct val="0"/>
        </a:spcBef>
        <a:spcAft>
          <a:spcPct val="0"/>
        </a:spcAft>
        <a:defRPr sz="3200">
          <a:solidFill>
            <a:srgbClr val="0073A1"/>
          </a:solidFill>
          <a:latin typeface="Arial" panose="020B0604020202020204" pitchFamily="34" charset="0"/>
          <a:cs typeface="Arial" panose="020B0604020202020204" pitchFamily="34" charset="0"/>
        </a:defRPr>
      </a:lvl4pPr>
      <a:lvl5pPr algn="l" rtl="0" fontAlgn="base">
        <a:spcBef>
          <a:spcPct val="0"/>
        </a:spcBef>
        <a:spcAft>
          <a:spcPct val="0"/>
        </a:spcAft>
        <a:defRPr sz="3200">
          <a:solidFill>
            <a:srgbClr val="0073A1"/>
          </a:solidFill>
          <a:latin typeface="Arial" panose="020B0604020202020204" pitchFamily="34" charset="0"/>
          <a:cs typeface="Arial" panose="020B0604020202020204" pitchFamily="34" charset="0"/>
        </a:defRPr>
      </a:lvl5pPr>
      <a:lvl6pPr marL="457200" algn="l" rtl="0" fontAlgn="base">
        <a:spcBef>
          <a:spcPct val="0"/>
        </a:spcBef>
        <a:spcAft>
          <a:spcPct val="0"/>
        </a:spcAft>
        <a:defRPr sz="3200">
          <a:solidFill>
            <a:srgbClr val="0073A1"/>
          </a:solidFill>
          <a:latin typeface="Arial" panose="020B0604020202020204" pitchFamily="34" charset="0"/>
          <a:cs typeface="Arial" panose="020B0604020202020204" pitchFamily="34" charset="0"/>
        </a:defRPr>
      </a:lvl6pPr>
      <a:lvl7pPr marL="914400" algn="l" rtl="0" fontAlgn="base">
        <a:spcBef>
          <a:spcPct val="0"/>
        </a:spcBef>
        <a:spcAft>
          <a:spcPct val="0"/>
        </a:spcAft>
        <a:defRPr sz="3200">
          <a:solidFill>
            <a:srgbClr val="0073A1"/>
          </a:solidFill>
          <a:latin typeface="Arial" panose="020B0604020202020204" pitchFamily="34" charset="0"/>
          <a:cs typeface="Arial" panose="020B0604020202020204" pitchFamily="34" charset="0"/>
        </a:defRPr>
      </a:lvl7pPr>
      <a:lvl8pPr marL="1371600" algn="l" rtl="0" fontAlgn="base">
        <a:spcBef>
          <a:spcPct val="0"/>
        </a:spcBef>
        <a:spcAft>
          <a:spcPct val="0"/>
        </a:spcAft>
        <a:defRPr sz="3200">
          <a:solidFill>
            <a:srgbClr val="0073A1"/>
          </a:solidFill>
          <a:latin typeface="Arial" panose="020B0604020202020204" pitchFamily="34" charset="0"/>
          <a:cs typeface="Arial" panose="020B0604020202020204" pitchFamily="34" charset="0"/>
        </a:defRPr>
      </a:lvl8pPr>
      <a:lvl9pPr marL="1828800" algn="l" rtl="0" fontAlgn="base">
        <a:spcBef>
          <a:spcPct val="0"/>
        </a:spcBef>
        <a:spcAft>
          <a:spcPct val="0"/>
        </a:spcAft>
        <a:defRPr sz="3200">
          <a:solidFill>
            <a:srgbClr val="0073A1"/>
          </a:solidFill>
          <a:latin typeface="Arial" panose="020B0604020202020204" pitchFamily="34" charset="0"/>
          <a:cs typeface="Arial" panose="020B060402020202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rtl="0" fontAlgn="base">
        <a:spcBef>
          <a:spcPct val="20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rtl="0" fontAlgn="base">
        <a:spcBef>
          <a:spcPct val="20000"/>
        </a:spcBef>
        <a:spcAft>
          <a:spcPct val="0"/>
        </a:spcAft>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4pPr>
      <a:lvl5pPr marL="2057400" indent="-228600" algn="l" rtl="0" fontAlgn="base">
        <a:spcBef>
          <a:spcPct val="20000"/>
        </a:spcBef>
        <a:spcAft>
          <a:spcPct val="0"/>
        </a:spcAft>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hyperlink" Target="https://schulexpress.de/" TargetMode="External"/><Relationship Id="rId2" Type="http://schemas.openxmlformats.org/officeDocument/2006/relationships/notesSlide" Target="../notesSlides/notesSlide2.xml"/><Relationship Id="rId1" Type="http://schemas.openxmlformats.org/officeDocument/2006/relationships/slideLayout" Target="../slideLayouts/slideLayout25.xml"/><Relationship Id="rId4" Type="http://schemas.openxmlformats.org/officeDocument/2006/relationships/hyperlink" Target="https://bildungsserver.hamburg.de/zu-fuss-zur-schule-675184"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hyperlink" Target="https://www.kindermeilen.de/" TargetMode="External"/><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hyperlink" Target="https://stiftung.adac.de/umfrage-sicherer-schulweg/" TargetMode="External"/><Relationship Id="rId2" Type="http://schemas.openxmlformats.org/officeDocument/2006/relationships/hyperlink" Target="https://presse.ace.de/pressemitteilungen/presse-detail/news/167-schulwege-ueberprueft-nur-5-prozent-als-sicher-eingestuft/" TargetMode="External"/><Relationship Id="rId1" Type="http://schemas.openxmlformats.org/officeDocument/2006/relationships/slideLayout" Target="../slideLayouts/slideLayout25.xml"/><Relationship Id="rId5" Type="http://schemas.openxmlformats.org/officeDocument/2006/relationships/hyperlink" Target="https://www.rki.de/DE/Themen/Nichtuebertragbare-Krankheiten/Studien-und-Surveillance/Studien/Adipositas-Monitoring/Verhalten/HTML_Themenblatt_Koerperliche_Aktivitaet.html" TargetMode="External"/><Relationship Id="rId4" Type="http://schemas.openxmlformats.org/officeDocument/2006/relationships/hyperlink" Target="https://www.klima-allianz.de/fileadmin/user_upload/Dateien/Daten/Publikationen/Studien___Hintergrund/2024-04_FOES-Studie_Gesellschaftliche_Kosten_MIV_OEPNV.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649288" y="433388"/>
            <a:ext cx="6947048" cy="897856"/>
          </a:xfrm>
        </p:spPr>
        <p:txBody>
          <a:bodyPr/>
          <a:lstStyle/>
          <a:p>
            <a:pPr>
              <a:lnSpc>
                <a:spcPct val="100000"/>
              </a:lnSpc>
            </a:pPr>
            <a:r>
              <a:rPr lang="de-DE" sz="2400" dirty="0">
                <a:solidFill>
                  <a:srgbClr val="0043B5"/>
                </a:solidFill>
              </a:rPr>
              <a:t>Argumentationshilfe für ein schulisches Mobilitätsmanagement – Fokus Klimaschutz</a:t>
            </a:r>
          </a:p>
        </p:txBody>
      </p:sp>
      <p:sp>
        <p:nvSpPr>
          <p:cNvPr id="5" name="Textplatzhalter 4"/>
          <p:cNvSpPr>
            <a:spLocks noGrp="1"/>
          </p:cNvSpPr>
          <p:nvPr>
            <p:ph type="body" sz="quarter" idx="13"/>
          </p:nvPr>
        </p:nvSpPr>
        <p:spPr>
          <a:xfrm>
            <a:off x="649287" y="1508707"/>
            <a:ext cx="7955161" cy="4915905"/>
          </a:xfrm>
        </p:spPr>
        <p:txBody>
          <a:bodyPr/>
          <a:lstStyle/>
          <a:p>
            <a:pPr>
              <a:lnSpc>
                <a:spcPct val="107000"/>
              </a:lnSpc>
              <a:spcAft>
                <a:spcPts val="0"/>
              </a:spcAft>
            </a:pPr>
            <a:r>
              <a:rPr lang="de-DE" sz="1600" b="0" dirty="0">
                <a:solidFill>
                  <a:srgbClr val="0043B5"/>
                </a:solidFill>
              </a:rPr>
              <a:t>Aus der Klima-Maßnahmen-Box: </a:t>
            </a:r>
            <a:br>
              <a:rPr lang="de-DE" sz="1600" b="0" dirty="0">
                <a:solidFill>
                  <a:srgbClr val="0043B5"/>
                </a:solidFill>
              </a:rPr>
            </a:br>
            <a:r>
              <a:rPr lang="de-DE" sz="1600" b="0" dirty="0">
                <a:solidFill>
                  <a:srgbClr val="0043B5"/>
                </a:solidFill>
              </a:rPr>
              <a:t>Schulisches Mobilitätsmanagement</a:t>
            </a:r>
          </a:p>
          <a:p>
            <a:pPr>
              <a:lnSpc>
                <a:spcPct val="107000"/>
              </a:lnSpc>
              <a:spcAft>
                <a:spcPts val="0"/>
              </a:spcAft>
            </a:pPr>
            <a:endParaRPr lang="de-DE" sz="1600" b="0" dirty="0">
              <a:ea typeface="Calibri" panose="020F0502020204030204" pitchFamily="34" charset="0"/>
            </a:endParaRPr>
          </a:p>
          <a:p>
            <a:pPr>
              <a:lnSpc>
                <a:spcPct val="107000"/>
              </a:lnSpc>
              <a:spcAft>
                <a:spcPts val="0"/>
              </a:spcAft>
            </a:pPr>
            <a:r>
              <a:rPr lang="de-DE" sz="1800" b="0" dirty="0">
                <a:ea typeface="Calibri" panose="020F0502020204030204" pitchFamily="34" charset="0"/>
              </a:rPr>
              <a:t>Es gibt viele gute Gründe, die für ein schulisches Mobilitätsmanagement sprechen. Bei der Umsetzung werden Ihnen aber auch immer wieder Gegenargumente begegnen. Zu jedem Kritikpunkt bietet Ihnen diese Präsentation ein entkräftendes, faktenbasiertes Argument für ein schulisches Mobilitätsmanagement. </a:t>
            </a:r>
          </a:p>
          <a:p>
            <a:pPr>
              <a:lnSpc>
                <a:spcPct val="107000"/>
              </a:lnSpc>
              <a:spcAft>
                <a:spcPts val="0"/>
              </a:spcAft>
            </a:pPr>
            <a:r>
              <a:rPr lang="de-DE" sz="1800" b="0" dirty="0">
                <a:ea typeface="Calibri" panose="020F0502020204030204" pitchFamily="34" charset="0"/>
              </a:rPr>
              <a:t>Sie können die Präsentation so nutzen, wie sie vorliegt. Bei Bedarf können Sie die Argumente aber auch in andere Dateiformate überführen.</a:t>
            </a:r>
            <a:endParaRPr lang="de-DE" sz="1800" b="0" dirty="0"/>
          </a:p>
          <a:p>
            <a:pPr>
              <a:lnSpc>
                <a:spcPct val="107000"/>
              </a:lnSpc>
              <a:spcAft>
                <a:spcPts val="800"/>
              </a:spcAft>
            </a:pPr>
            <a:r>
              <a:rPr lang="de-DE" sz="1400" b="0" dirty="0"/>
              <a:t>___________________________</a:t>
            </a:r>
          </a:p>
          <a:p>
            <a:r>
              <a:rPr lang="de-DE" sz="1200" dirty="0"/>
              <a:t>Impressum:</a:t>
            </a:r>
          </a:p>
          <a:p>
            <a:r>
              <a:rPr lang="de-DE" sz="1200" dirty="0"/>
              <a:t>Herausgeber: </a:t>
            </a:r>
            <a:r>
              <a:rPr lang="de-DE" sz="1200" b="0" dirty="0"/>
              <a:t>Agentur für kommunalen Klimaschutz </a:t>
            </a:r>
            <a:br>
              <a:rPr lang="de-DE" sz="1200" b="0" dirty="0"/>
            </a:br>
            <a:r>
              <a:rPr lang="de-DE" sz="1200" b="0" dirty="0"/>
              <a:t>am Deutschen Institut für Urbanistik gGmbH (</a:t>
            </a:r>
            <a:r>
              <a:rPr lang="de-DE" sz="1200" b="0" dirty="0" err="1"/>
              <a:t>Difu</a:t>
            </a:r>
            <a:r>
              <a:rPr lang="de-DE" sz="1200" b="0" dirty="0"/>
              <a:t>), Zimmerstr. 13-15, 10969 Berlin, </a:t>
            </a:r>
            <a:br>
              <a:rPr lang="de-DE" sz="1200" b="0" dirty="0"/>
            </a:br>
            <a:r>
              <a:rPr lang="de-DE" sz="1200" b="0" dirty="0"/>
              <a:t>im Auftrag des Bundesministeriums für Umwelt, Klimaschutz, Naturschutz und nukleare Sicherheit</a:t>
            </a:r>
          </a:p>
          <a:p>
            <a:r>
              <a:rPr lang="de-DE" sz="1200" dirty="0"/>
              <a:t>Autor*innen:</a:t>
            </a:r>
            <a:r>
              <a:rPr lang="de-DE" sz="1200" b="0" dirty="0"/>
              <a:t> Lorenz Blume, Levke </a:t>
            </a:r>
            <a:r>
              <a:rPr lang="de-DE" sz="1200" b="0" dirty="0" err="1"/>
              <a:t>Sönksen</a:t>
            </a:r>
            <a:r>
              <a:rPr lang="de-DE" sz="1200" b="0" dirty="0"/>
              <a:t> | </a:t>
            </a:r>
            <a:r>
              <a:rPr lang="de-DE" sz="1200" dirty="0"/>
              <a:t>Redaktion:</a:t>
            </a:r>
            <a:r>
              <a:rPr lang="de-DE" sz="1200" b="0" dirty="0"/>
              <a:t> Susanne Müller, Kristin Láng | </a:t>
            </a:r>
            <a:r>
              <a:rPr lang="de-DE" sz="1200" dirty="0"/>
              <a:t>Schlussredaktion: </a:t>
            </a:r>
            <a:r>
              <a:rPr lang="de-DE" sz="1200" b="0" dirty="0"/>
              <a:t>Taina Niederwipper</a:t>
            </a:r>
          </a:p>
          <a:p>
            <a:r>
              <a:rPr lang="de-DE" sz="1200" b="0" dirty="0"/>
              <a:t>Alle Rechte vorbehalten. August 2026.</a:t>
            </a:r>
          </a:p>
          <a:p>
            <a:r>
              <a:rPr lang="de-DE" sz="1200" b="0" dirty="0"/>
              <a:t>Diese Präsentation wird kostenlos zum Download angeboten und ist nicht für den Verkauf bestimmt</a:t>
            </a:r>
          </a:p>
          <a:p>
            <a:endParaRPr lang="de-DE" sz="1200" dirty="0"/>
          </a:p>
        </p:txBody>
      </p:sp>
    </p:spTree>
    <p:extLst>
      <p:ext uri="{BB962C8B-B14F-4D97-AF65-F5344CB8AC3E}">
        <p14:creationId xmlns:p14="http://schemas.microsoft.com/office/powerpoint/2010/main" val="22540019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649288" y="433388"/>
            <a:ext cx="6947048" cy="897856"/>
          </a:xfrm>
        </p:spPr>
        <p:txBody>
          <a:bodyPr/>
          <a:lstStyle/>
          <a:p>
            <a:pPr>
              <a:lnSpc>
                <a:spcPct val="100000"/>
              </a:lnSpc>
            </a:pPr>
            <a:r>
              <a:rPr lang="de-DE" sz="2400" dirty="0">
                <a:solidFill>
                  <a:srgbClr val="0043B5"/>
                </a:solidFill>
              </a:rPr>
              <a:t>Was schulisches Mobilitätsmanagement bedeutet</a:t>
            </a:r>
          </a:p>
        </p:txBody>
      </p:sp>
      <p:sp>
        <p:nvSpPr>
          <p:cNvPr id="5" name="Textplatzhalter 4"/>
          <p:cNvSpPr>
            <a:spLocks noGrp="1"/>
          </p:cNvSpPr>
          <p:nvPr>
            <p:ph type="body" sz="quarter" idx="13"/>
          </p:nvPr>
        </p:nvSpPr>
        <p:spPr>
          <a:xfrm>
            <a:off x="649287" y="1508707"/>
            <a:ext cx="7955161" cy="4680545"/>
          </a:xfrm>
        </p:spPr>
        <p:txBody>
          <a:bodyPr/>
          <a:lstStyle/>
          <a:p>
            <a:pPr>
              <a:lnSpc>
                <a:spcPct val="107000"/>
              </a:lnSpc>
              <a:spcAft>
                <a:spcPts val="0"/>
              </a:spcAft>
            </a:pPr>
            <a:r>
              <a:rPr lang="de-DE" sz="1800" b="0" dirty="0">
                <a:ea typeface="Calibri" panose="020F0502020204030204" pitchFamily="34" charset="0"/>
              </a:rPr>
              <a:t>Schulisches Mobilitätsmanagement beschreibt einen strategischen Ansatz, um die eigenständige und nachhaltige Mobilität von Schüler*innen zu fördern. In der Praxis wird dies zumeist in einen Maßnahmenmix aus baulichen, ordnungspolitischen und verhaltensbezogenen Ansätzen übersetzt. </a:t>
            </a:r>
            <a:br>
              <a:rPr lang="de-DE" sz="1800" b="0" dirty="0">
                <a:ea typeface="Calibri" panose="020F0502020204030204" pitchFamily="34" charset="0"/>
              </a:rPr>
            </a:br>
            <a:r>
              <a:rPr lang="de-DE" sz="1800" b="0" dirty="0">
                <a:ea typeface="Calibri" panose="020F0502020204030204" pitchFamily="34" charset="0"/>
              </a:rPr>
              <a:t>Heißt konkret: Wo die eine Kommune auf Fahrradtrainings, Verkehrserziehung und die Einrichtung von Hol- und </a:t>
            </a:r>
            <a:r>
              <a:rPr lang="de-DE" sz="1800" b="0" dirty="0" err="1">
                <a:ea typeface="Calibri" panose="020F0502020204030204" pitchFamily="34" charset="0"/>
              </a:rPr>
              <a:t>Bringzonen</a:t>
            </a:r>
            <a:r>
              <a:rPr lang="de-DE" sz="1800" b="0" dirty="0">
                <a:ea typeface="Calibri" panose="020F0502020204030204" pitchFamily="34" charset="0"/>
              </a:rPr>
              <a:t> setzt, steht in einer anderen Kommune die Formulierung eines Schulwegplans mit entsprechenden Schulweg-Checks im Vordergrund des schulischen Mobilitätsmanagements. </a:t>
            </a:r>
          </a:p>
          <a:p>
            <a:pPr>
              <a:lnSpc>
                <a:spcPct val="107000"/>
              </a:lnSpc>
              <a:spcAft>
                <a:spcPts val="0"/>
              </a:spcAft>
            </a:pPr>
            <a:endParaRPr lang="de-DE" sz="1800" b="0" dirty="0">
              <a:ea typeface="Calibri" panose="020F0502020204030204" pitchFamily="34" charset="0"/>
            </a:endParaRPr>
          </a:p>
          <a:p>
            <a:pPr>
              <a:lnSpc>
                <a:spcPct val="107000"/>
              </a:lnSpc>
              <a:spcAft>
                <a:spcPts val="0"/>
              </a:spcAft>
            </a:pPr>
            <a:r>
              <a:rPr lang="de-DE" sz="1800" b="0" dirty="0">
                <a:ea typeface="Calibri" panose="020F0502020204030204" pitchFamily="34" charset="0"/>
              </a:rPr>
              <a:t>Welche Maßnahmen demnach im Rahmen des schulischen Mobilitätsmanagements umgesetzt werden und sich gegenseitig ergänzen, hängt von den konkreten Bedarfen und Herausforderungen vor Ort ab. Die folgenden Argumente gehen auf einige der häufigsten Maßnahmen im Kontext eines schulischen Mobilitätsmanagements ein.</a:t>
            </a:r>
            <a:endParaRPr lang="de-DE" sz="1800" b="0" dirty="0"/>
          </a:p>
        </p:txBody>
      </p:sp>
    </p:spTree>
    <p:extLst>
      <p:ext uri="{BB962C8B-B14F-4D97-AF65-F5344CB8AC3E}">
        <p14:creationId xmlns:p14="http://schemas.microsoft.com/office/powerpoint/2010/main" val="27408489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070E5A-C596-6970-9951-3FE881E49100}"/>
              </a:ext>
            </a:extLst>
          </p:cNvPr>
          <p:cNvSpPr>
            <a:spLocks noGrp="1"/>
          </p:cNvSpPr>
          <p:nvPr>
            <p:ph type="title"/>
          </p:nvPr>
        </p:nvSpPr>
        <p:spPr/>
        <p:txBody>
          <a:bodyPr/>
          <a:lstStyle/>
          <a:p>
            <a:r>
              <a:rPr lang="de-DE" dirty="0">
                <a:solidFill>
                  <a:schemeClr val="bg1"/>
                </a:solidFill>
              </a:rPr>
              <a:t>Argumente 1</a:t>
            </a:r>
          </a:p>
        </p:txBody>
      </p:sp>
      <p:sp>
        <p:nvSpPr>
          <p:cNvPr id="6" name="Ovale Legende 5"/>
          <p:cNvSpPr/>
          <p:nvPr/>
        </p:nvSpPr>
        <p:spPr>
          <a:xfrm>
            <a:off x="179511" y="188640"/>
            <a:ext cx="2607244" cy="1879876"/>
          </a:xfrm>
          <a:prstGeom prst="wedgeEllipseCallout">
            <a:avLst/>
          </a:prstGeom>
          <a:solidFill>
            <a:srgbClr val="0043B5"/>
          </a:solidFill>
          <a:ln>
            <a:solidFill>
              <a:srgbClr val="0043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rgbClr val="F0F8FC"/>
                </a:solidFill>
                <a:latin typeface="Arial" panose="020B0604020202020204" pitchFamily="34" charset="0"/>
                <a:cs typeface="Arial" panose="020B0604020202020204" pitchFamily="34" charset="0"/>
              </a:rPr>
              <a:t>Schulisches Mobilitäts-management bringt nichts für den Klimaschutz. </a:t>
            </a:r>
          </a:p>
        </p:txBody>
      </p:sp>
      <p:sp>
        <p:nvSpPr>
          <p:cNvPr id="7" name="Ovale Legende 6"/>
          <p:cNvSpPr/>
          <p:nvPr/>
        </p:nvSpPr>
        <p:spPr>
          <a:xfrm>
            <a:off x="1331640" y="620688"/>
            <a:ext cx="7992889" cy="5441366"/>
          </a:xfrm>
          <a:prstGeom prst="wedgeEllipseCallout">
            <a:avLst>
              <a:gd name="adj1" fmla="val 30674"/>
              <a:gd name="adj2" fmla="val 61908"/>
            </a:avLst>
          </a:prstGeom>
          <a:solidFill>
            <a:srgbClr val="DBE8FF"/>
          </a:solidFill>
          <a:ln>
            <a:solidFill>
              <a:srgbClr val="DBE8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e-DE" dirty="0">
              <a:solidFill>
                <a:schemeClr val="tx1"/>
              </a:solidFill>
              <a:cs typeface="Arial" panose="020B0604020202020204" pitchFamily="34" charset="0"/>
            </a:endParaRPr>
          </a:p>
          <a:p>
            <a:pPr algn="ctr"/>
            <a:r>
              <a:rPr lang="de-DE" dirty="0">
                <a:solidFill>
                  <a:schemeClr val="tx1"/>
                </a:solidFill>
              </a:rPr>
              <a:t>Pilotprojekte zeigen, dass der Anteil des motorisierten Individualverkehrs an den Schulwegen durch die Einführung eines schulischen Mobilitätsmanagements um 20 bis 25 Prozent zurückgeht. Konkret: In Hamburg konnte nach Aktionen wie „</a:t>
            </a:r>
            <a:r>
              <a:rPr lang="de-DE" dirty="0">
                <a:solidFill>
                  <a:schemeClr val="tx1"/>
                </a:solidFill>
                <a:hlinkClick r:id="rId3"/>
              </a:rPr>
              <a:t>Schulexpress</a:t>
            </a:r>
            <a:r>
              <a:rPr lang="de-DE" dirty="0">
                <a:solidFill>
                  <a:schemeClr val="tx1"/>
                </a:solidFill>
              </a:rPr>
              <a:t>“ und „</a:t>
            </a:r>
            <a:r>
              <a:rPr lang="de-DE" dirty="0">
                <a:solidFill>
                  <a:schemeClr val="tx1"/>
                </a:solidFill>
                <a:hlinkClick r:id="rId4"/>
              </a:rPr>
              <a:t>Schulweg zu Fuß</a:t>
            </a:r>
            <a:r>
              <a:rPr lang="de-DE" dirty="0">
                <a:solidFill>
                  <a:schemeClr val="tx1"/>
                </a:solidFill>
              </a:rPr>
              <a:t>“ die Elterntaxi-Quote im unmittelbaren Schulumfeld an Modellschulen um bis zu 25 Prozent reduziert werden.</a:t>
            </a:r>
          </a:p>
          <a:p>
            <a:pPr algn="ctr"/>
            <a:r>
              <a:rPr lang="de-DE" dirty="0">
                <a:solidFill>
                  <a:schemeClr val="tx1"/>
                </a:solidFill>
              </a:rPr>
              <a:t>Auch erfolgreich umgesetzte Einzelmaßnahmen wie die Einrichtung von Elterntaxihaltestellen und eine begleitende Kommunikationskampagne haben in der Praxis mess- und sichtbare Erfolge gezeigt. </a:t>
            </a:r>
          </a:p>
          <a:p>
            <a:pPr algn="ctr"/>
            <a:r>
              <a:rPr lang="de-DE" dirty="0">
                <a:solidFill>
                  <a:schemeClr val="tx1"/>
                </a:solidFill>
                <a:cs typeface="Arial" panose="020B0604020202020204" pitchFamily="34" charset="0"/>
              </a:rPr>
              <a:t>Letztlich tragen eigenständige und bewegungsaktivierende Schulwege auch dazu bei, dass Kinder und Jugendliche Mobilitäts-Kernkompetenzen erlernen und von diesen ihr Leben lang profitieren können. </a:t>
            </a:r>
            <a:r>
              <a:rPr lang="de-DE" dirty="0">
                <a:solidFill>
                  <a:schemeClr val="tx1"/>
                </a:solidFill>
              </a:rPr>
              <a:t>Jede Maßnahme zählt!</a:t>
            </a:r>
            <a:endParaRPr lang="de-DE" dirty="0">
              <a:solidFill>
                <a:schemeClr val="tx1"/>
              </a:solidFill>
              <a:cs typeface="Arial" panose="020B0604020202020204" pitchFamily="34" charset="0"/>
            </a:endParaRPr>
          </a:p>
        </p:txBody>
      </p:sp>
    </p:spTree>
    <p:extLst>
      <p:ext uri="{BB962C8B-B14F-4D97-AF65-F5344CB8AC3E}">
        <p14:creationId xmlns:p14="http://schemas.microsoft.com/office/powerpoint/2010/main" val="1798302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pPr algn="r"/>
            <a:r>
              <a:rPr lang="de-DE" dirty="0">
                <a:solidFill>
                  <a:schemeClr val="bg1"/>
                </a:solidFill>
              </a:rPr>
              <a:t>Argumente 2</a:t>
            </a:r>
            <a:endParaRPr lang="de-DE" dirty="0"/>
          </a:p>
        </p:txBody>
      </p:sp>
      <p:sp>
        <p:nvSpPr>
          <p:cNvPr id="6" name="Ovale Legende 5"/>
          <p:cNvSpPr/>
          <p:nvPr/>
        </p:nvSpPr>
        <p:spPr>
          <a:xfrm>
            <a:off x="316049" y="332656"/>
            <a:ext cx="2607244" cy="1879876"/>
          </a:xfrm>
          <a:prstGeom prst="wedgeEllipseCallout">
            <a:avLst/>
          </a:prstGeom>
          <a:solidFill>
            <a:srgbClr val="0043B5"/>
          </a:solidFill>
          <a:ln>
            <a:solidFill>
              <a:srgbClr val="0043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rgbClr val="F0F8FC"/>
                </a:solidFill>
                <a:latin typeface="Arial" panose="020B0604020202020204" pitchFamily="34" charset="0"/>
                <a:cs typeface="Arial" panose="020B0604020202020204" pitchFamily="34" charset="0"/>
              </a:rPr>
              <a:t>Schulisches Mobilitäts-management ist zu teuer (1). </a:t>
            </a:r>
          </a:p>
        </p:txBody>
      </p:sp>
      <p:sp>
        <p:nvSpPr>
          <p:cNvPr id="7" name="Ovale Legende 6"/>
          <p:cNvSpPr/>
          <p:nvPr/>
        </p:nvSpPr>
        <p:spPr>
          <a:xfrm>
            <a:off x="1907704" y="1331244"/>
            <a:ext cx="7128792" cy="4906068"/>
          </a:xfrm>
          <a:prstGeom prst="wedgeEllipseCallout">
            <a:avLst>
              <a:gd name="adj1" fmla="val 30674"/>
              <a:gd name="adj2" fmla="val 61908"/>
            </a:avLst>
          </a:prstGeom>
          <a:solidFill>
            <a:srgbClr val="DBE8FF"/>
          </a:solidFill>
          <a:ln>
            <a:solidFill>
              <a:srgbClr val="DBE8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e-DE" sz="1300" dirty="0">
              <a:solidFill>
                <a:schemeClr val="tx1"/>
              </a:solidFill>
              <a:latin typeface="Arial" panose="020B0604020202020204" pitchFamily="34" charset="0"/>
              <a:cs typeface="Arial" panose="020B0604020202020204" pitchFamily="34" charset="0"/>
            </a:endParaRPr>
          </a:p>
          <a:p>
            <a:pPr algn="ctr"/>
            <a:r>
              <a:rPr lang="de-DE" dirty="0">
                <a:solidFill>
                  <a:schemeClr val="tx1"/>
                </a:solidFill>
              </a:rPr>
              <a:t>Viele Maßnahmen des schulischen Mobilitätsmanagements lassen sich kostenneutral oder kostengünstig umsetzen. Dies gilt besonders für organisatorische und verkehrserzieherische Maßnahmen. Ausgewählte investive Maßnahmen, können sogar Einnahmen generieren, zum Beispiel Parkraumbewirtschaftungszonen. </a:t>
            </a:r>
          </a:p>
          <a:p>
            <a:pPr algn="ctr"/>
            <a:r>
              <a:rPr lang="de-DE" dirty="0">
                <a:solidFill>
                  <a:schemeClr val="tx1"/>
                </a:solidFill>
              </a:rPr>
              <a:t>Viele investive Maßnahmen wie die Optimierung der Radverkehrsinfrastruktur sind darüber hinaus vielfach förderfähig und es können Bundes- und Landeszuschüsse akquiriert werden, die der nachhaltigen Mobilität in Ihrer Kommune generell zugutekommen.  </a:t>
            </a:r>
            <a:endParaRPr lang="de-DE" sz="13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407233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pPr algn="r"/>
            <a:r>
              <a:rPr lang="de-DE" dirty="0">
                <a:solidFill>
                  <a:schemeClr val="bg1"/>
                </a:solidFill>
              </a:rPr>
              <a:t>Argumente 3</a:t>
            </a:r>
            <a:endParaRPr lang="de-DE" dirty="0"/>
          </a:p>
        </p:txBody>
      </p:sp>
      <p:sp>
        <p:nvSpPr>
          <p:cNvPr id="6" name="Ovale Legende 5"/>
          <p:cNvSpPr/>
          <p:nvPr/>
        </p:nvSpPr>
        <p:spPr>
          <a:xfrm>
            <a:off x="316049" y="332656"/>
            <a:ext cx="2607244" cy="1879876"/>
          </a:xfrm>
          <a:prstGeom prst="wedgeEllipseCallout">
            <a:avLst/>
          </a:prstGeom>
          <a:solidFill>
            <a:srgbClr val="0043B5"/>
          </a:solidFill>
          <a:ln>
            <a:solidFill>
              <a:srgbClr val="0043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rgbClr val="F0F8FC"/>
                </a:solidFill>
                <a:latin typeface="Arial" panose="020B0604020202020204" pitchFamily="34" charset="0"/>
                <a:cs typeface="Arial" panose="020B0604020202020204" pitchFamily="34" charset="0"/>
              </a:rPr>
              <a:t>Schulisches Mobilitätsmanage-</a:t>
            </a:r>
            <a:r>
              <a:rPr lang="de-DE" sz="1600" dirty="0" err="1">
                <a:solidFill>
                  <a:srgbClr val="F0F8FC"/>
                </a:solidFill>
                <a:latin typeface="Arial" panose="020B0604020202020204" pitchFamily="34" charset="0"/>
                <a:cs typeface="Arial" panose="020B0604020202020204" pitchFamily="34" charset="0"/>
              </a:rPr>
              <a:t>ment</a:t>
            </a:r>
            <a:r>
              <a:rPr lang="de-DE" sz="1600" dirty="0">
                <a:solidFill>
                  <a:srgbClr val="F0F8FC"/>
                </a:solidFill>
                <a:latin typeface="Arial" panose="020B0604020202020204" pitchFamily="34" charset="0"/>
                <a:cs typeface="Arial" panose="020B0604020202020204" pitchFamily="34" charset="0"/>
              </a:rPr>
              <a:t> ist zu teuer (2). </a:t>
            </a:r>
          </a:p>
        </p:txBody>
      </p:sp>
      <p:sp>
        <p:nvSpPr>
          <p:cNvPr id="7" name="Ovale Legende 6"/>
          <p:cNvSpPr/>
          <p:nvPr/>
        </p:nvSpPr>
        <p:spPr>
          <a:xfrm>
            <a:off x="1907704" y="1331244"/>
            <a:ext cx="7128792" cy="4906068"/>
          </a:xfrm>
          <a:prstGeom prst="wedgeEllipseCallout">
            <a:avLst>
              <a:gd name="adj1" fmla="val 30674"/>
              <a:gd name="adj2" fmla="val 61908"/>
            </a:avLst>
          </a:prstGeom>
          <a:solidFill>
            <a:srgbClr val="DBE8FF"/>
          </a:solidFill>
          <a:ln>
            <a:solidFill>
              <a:srgbClr val="DBE8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e-DE" sz="1300" dirty="0">
              <a:solidFill>
                <a:schemeClr val="tx1"/>
              </a:solidFill>
              <a:latin typeface="Arial" panose="020B0604020202020204" pitchFamily="34" charset="0"/>
              <a:cs typeface="Arial" panose="020B0604020202020204" pitchFamily="34" charset="0"/>
            </a:endParaRPr>
          </a:p>
          <a:p>
            <a:pPr algn="ctr"/>
            <a:r>
              <a:rPr lang="de-DE" dirty="0">
                <a:solidFill>
                  <a:schemeClr val="tx1"/>
                </a:solidFill>
              </a:rPr>
              <a:t>Was der motorisierte Individualverkehr (MIV) heute wirklich kostet, rechnet kaum jemand mit. In Deutschland verursacht er 96 Prozent aller externen Kosten des Personenverkehrs. Das entspricht 104 Milliarden Euro im Jahr, die durch Unfälle, Abgase, Lärm sowie Schäden an Natur und Klima entstehen.</a:t>
            </a:r>
          </a:p>
          <a:p>
            <a:pPr algn="ctr"/>
            <a:r>
              <a:rPr lang="de-DE" dirty="0">
                <a:solidFill>
                  <a:schemeClr val="tx1"/>
                </a:solidFill>
              </a:rPr>
              <a:t>Schulisches Mobilitätsmanagement setzt genau hier an. Es senkt den Autoverkehr und stärkt Fuß-, Rad- und öffentlichen Verkehr (ÖV), zusammen der Umweltverbund. Das spart Geld für die Gesellschaft, und zwar spürbar: Verlagern sich zehn Prozent der Autokilometer auf den ÖV, sparen wir in Deutschland jährlich 19 Milliarden Euro.</a:t>
            </a:r>
            <a:endParaRPr lang="de-DE" sz="13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162118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pPr algn="r"/>
            <a:r>
              <a:rPr lang="de-DE" dirty="0">
                <a:solidFill>
                  <a:schemeClr val="bg1"/>
                </a:solidFill>
              </a:rPr>
              <a:t>Argumente 4</a:t>
            </a:r>
            <a:endParaRPr lang="de-DE" dirty="0"/>
          </a:p>
        </p:txBody>
      </p:sp>
      <p:sp>
        <p:nvSpPr>
          <p:cNvPr id="6" name="Ovale Legende 5"/>
          <p:cNvSpPr/>
          <p:nvPr/>
        </p:nvSpPr>
        <p:spPr>
          <a:xfrm>
            <a:off x="316049" y="332656"/>
            <a:ext cx="2607244" cy="1879876"/>
          </a:xfrm>
          <a:prstGeom prst="wedgeEllipseCallout">
            <a:avLst/>
          </a:prstGeom>
          <a:solidFill>
            <a:srgbClr val="0043B5"/>
          </a:solidFill>
          <a:ln>
            <a:solidFill>
              <a:srgbClr val="0043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rgbClr val="F0F8FC"/>
                </a:solidFill>
                <a:latin typeface="Arial" panose="020B0604020202020204" pitchFamily="34" charset="0"/>
                <a:cs typeface="Arial" panose="020B0604020202020204" pitchFamily="34" charset="0"/>
              </a:rPr>
              <a:t>Lehrkräfte haben ohnehin schon genug zu tun und haben keine Zeit und Ressourcen. </a:t>
            </a:r>
          </a:p>
        </p:txBody>
      </p:sp>
      <p:sp>
        <p:nvSpPr>
          <p:cNvPr id="7" name="Ovale Legende 6"/>
          <p:cNvSpPr/>
          <p:nvPr/>
        </p:nvSpPr>
        <p:spPr>
          <a:xfrm>
            <a:off x="1907704" y="1331244"/>
            <a:ext cx="7056785" cy="4690044"/>
          </a:xfrm>
          <a:prstGeom prst="wedgeEllipseCallout">
            <a:avLst>
              <a:gd name="adj1" fmla="val 30674"/>
              <a:gd name="adj2" fmla="val 61908"/>
            </a:avLst>
          </a:prstGeom>
          <a:solidFill>
            <a:srgbClr val="DBE8FF"/>
          </a:solidFill>
          <a:ln>
            <a:solidFill>
              <a:srgbClr val="DBE8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e-DE" sz="1300" dirty="0">
              <a:solidFill>
                <a:schemeClr val="tx1"/>
              </a:solidFill>
              <a:latin typeface="Arial" panose="020B0604020202020204" pitchFamily="34" charset="0"/>
              <a:cs typeface="Arial" panose="020B0604020202020204" pitchFamily="34" charset="0"/>
            </a:endParaRPr>
          </a:p>
          <a:p>
            <a:pPr algn="ctr"/>
            <a:r>
              <a:rPr lang="de-DE" sz="1300" dirty="0">
                <a:solidFill>
                  <a:schemeClr val="tx1"/>
                </a:solidFill>
                <a:latin typeface="Arial" panose="020B0604020202020204" pitchFamily="34" charset="0"/>
                <a:cs typeface="Arial" panose="020B0604020202020204" pitchFamily="34" charset="0"/>
              </a:rPr>
              <a:t>Mobilitätsbildung kann in bestehende Fächer und Projekte integriert werden, beispielsweise als fester Teil der Verkehrserziehung, des Sports oder der Umweltbildung. </a:t>
            </a:r>
          </a:p>
          <a:p>
            <a:pPr algn="ctr"/>
            <a:r>
              <a:rPr lang="de-DE" sz="1300" dirty="0">
                <a:solidFill>
                  <a:schemeClr val="tx1"/>
                </a:solidFill>
                <a:latin typeface="Arial" panose="020B0604020202020204" pitchFamily="34" charset="0"/>
                <a:cs typeface="Arial" panose="020B0604020202020204" pitchFamily="34" charset="0"/>
              </a:rPr>
              <a:t>Externe Partner wie Polizei, Nichtregierungsorganisationen, Verkehrsverbünde oder das kommunale Klimaschutzmanagement können Lehrkräfte unterstützen. </a:t>
            </a:r>
            <a:br>
              <a:rPr lang="de-DE" sz="1300" dirty="0">
                <a:solidFill>
                  <a:schemeClr val="tx1"/>
                </a:solidFill>
                <a:latin typeface="Arial" panose="020B0604020202020204" pitchFamily="34" charset="0"/>
                <a:cs typeface="Arial" panose="020B0604020202020204" pitchFamily="34" charset="0"/>
              </a:rPr>
            </a:br>
            <a:r>
              <a:rPr lang="de-DE" sz="1300" dirty="0">
                <a:solidFill>
                  <a:schemeClr val="tx1"/>
                </a:solidFill>
                <a:latin typeface="Arial" panose="020B0604020202020204" pitchFamily="34" charset="0"/>
                <a:cs typeface="Arial" panose="020B0604020202020204" pitchFamily="34" charset="0"/>
              </a:rPr>
              <a:t>Von Fahrradparcours über Verkehrserziehung bis hin zu ÖPNV-Trainings bieten diese unterschiedliche externe Projekttage an, die Schüler*innen Mobilitätsoptionen jenseits des Klassenraums erleben lassen. Zudem gibt es kostenfreie und hochwertige Unterrichtsmaterialien, mit denen Lehrkräfte Mobilitätsbildung schnell und einfach im Unterricht integrieren können (Beispiel: </a:t>
            </a:r>
            <a:r>
              <a:rPr lang="de-DE" sz="1300" dirty="0">
                <a:solidFill>
                  <a:schemeClr val="tx1"/>
                </a:solidFill>
                <a:latin typeface="Arial" panose="020B0604020202020204" pitchFamily="34" charset="0"/>
                <a:cs typeface="Arial" panose="020B0604020202020204" pitchFamily="34" charset="0"/>
                <a:hlinkClick r:id="rId3"/>
              </a:rPr>
              <a:t>Klimameilen</a:t>
            </a:r>
            <a:r>
              <a:rPr lang="de-DE" sz="1300" dirty="0">
                <a:solidFill>
                  <a:schemeClr val="tx1"/>
                </a:solidFill>
                <a:latin typeface="Arial" panose="020B0604020202020204" pitchFamily="34" charset="0"/>
                <a:cs typeface="Arial" panose="020B0604020202020204" pitchFamily="34" charset="0"/>
              </a:rPr>
              <a:t>). Schon kleine, niedrigschwellige Maßnahmen wie „Zu-Fuß-zur-Schule-Aktionen“ oder die regelmäßige Teilnahme an bestehenden Kampagnen wie der Europäischen Mobilitätswoche können zum Umdenken und einem nachhaltigeren Mobilitätsverhalten beitragen. </a:t>
            </a:r>
          </a:p>
          <a:p>
            <a:pPr algn="ctr"/>
            <a:r>
              <a:rPr lang="de-DE" sz="1300" dirty="0">
                <a:solidFill>
                  <a:schemeClr val="tx1"/>
                </a:solidFill>
                <a:latin typeface="Arial" panose="020B0604020202020204" pitchFamily="34" charset="0"/>
                <a:cs typeface="Arial" panose="020B0604020202020204" pitchFamily="34" charset="0"/>
              </a:rPr>
              <a:t>In der Praxis zeigt sich, dass engagierte Eltern oder Elternbeiräte unterstützend tätig werden oder Projekte eigenständig </a:t>
            </a:r>
            <a:br>
              <a:rPr lang="de-DE" sz="1300" dirty="0">
                <a:solidFill>
                  <a:schemeClr val="tx1"/>
                </a:solidFill>
                <a:latin typeface="Arial" panose="020B0604020202020204" pitchFamily="34" charset="0"/>
                <a:cs typeface="Arial" panose="020B0604020202020204" pitchFamily="34" charset="0"/>
              </a:rPr>
            </a:br>
            <a:r>
              <a:rPr lang="de-DE" sz="1300" dirty="0">
                <a:solidFill>
                  <a:schemeClr val="tx1"/>
                </a:solidFill>
                <a:latin typeface="Arial" panose="020B0604020202020204" pitchFamily="34" charset="0"/>
                <a:cs typeface="Arial" panose="020B0604020202020204" pitchFamily="34" charset="0"/>
              </a:rPr>
              <a:t>initiieren und durchführen. </a:t>
            </a:r>
          </a:p>
        </p:txBody>
      </p:sp>
    </p:spTree>
    <p:extLst>
      <p:ext uri="{BB962C8B-B14F-4D97-AF65-F5344CB8AC3E}">
        <p14:creationId xmlns:p14="http://schemas.microsoft.com/office/powerpoint/2010/main" val="28067446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pPr algn="r"/>
            <a:r>
              <a:rPr lang="de-DE" dirty="0">
                <a:solidFill>
                  <a:schemeClr val="bg1"/>
                </a:solidFill>
              </a:rPr>
              <a:t>Argumente 5</a:t>
            </a:r>
            <a:endParaRPr lang="de-DE" dirty="0"/>
          </a:p>
        </p:txBody>
      </p:sp>
      <p:sp>
        <p:nvSpPr>
          <p:cNvPr id="6" name="Ovale Legende 5"/>
          <p:cNvSpPr/>
          <p:nvPr/>
        </p:nvSpPr>
        <p:spPr>
          <a:xfrm>
            <a:off x="316049" y="332656"/>
            <a:ext cx="2607244" cy="1879876"/>
          </a:xfrm>
          <a:prstGeom prst="wedgeEllipseCallout">
            <a:avLst/>
          </a:prstGeom>
          <a:solidFill>
            <a:srgbClr val="0043B5"/>
          </a:solidFill>
          <a:ln>
            <a:solidFill>
              <a:srgbClr val="0043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rgbClr val="F0F8FC"/>
                </a:solidFill>
                <a:latin typeface="Arial" panose="020B0604020202020204" pitchFamily="34" charset="0"/>
                <a:cs typeface="Arial" panose="020B0604020202020204" pitchFamily="34" charset="0"/>
              </a:rPr>
              <a:t>Es gibt keine sicheren Alternativen zum Elterntaxi.</a:t>
            </a:r>
          </a:p>
        </p:txBody>
      </p:sp>
      <p:sp>
        <p:nvSpPr>
          <p:cNvPr id="7" name="Ovale Legende 6"/>
          <p:cNvSpPr/>
          <p:nvPr/>
        </p:nvSpPr>
        <p:spPr>
          <a:xfrm>
            <a:off x="1907704" y="1380940"/>
            <a:ext cx="7056785" cy="4690044"/>
          </a:xfrm>
          <a:prstGeom prst="wedgeEllipseCallout">
            <a:avLst>
              <a:gd name="adj1" fmla="val 30674"/>
              <a:gd name="adj2" fmla="val 61908"/>
            </a:avLst>
          </a:prstGeom>
          <a:solidFill>
            <a:srgbClr val="DBE8FF"/>
          </a:solidFill>
          <a:ln>
            <a:solidFill>
              <a:srgbClr val="DBE8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de-DE" sz="1200" dirty="0">
                <a:solidFill>
                  <a:schemeClr val="tx1"/>
                </a:solidFill>
                <a:latin typeface="Arial" panose="020B0604020202020204" pitchFamily="34" charset="0"/>
                <a:cs typeface="Arial" panose="020B0604020202020204" pitchFamily="34" charset="0"/>
              </a:rPr>
              <a:t>Eine Umfrage der ADAC-Stiftung aus dem Jahr 2024 zeigt: Rund ein Viertel der Eltern bringt ihre Kinder regelmäßig mit dem Auto zur Schule. Die Gründe sind meist pragmatisch. Eltern nennen Termine ihrer Kinder nach dem Unterricht, schlechtes Wetter oder den eigenen Arbeitsweg, den sie mit der Fahrt verbinden.</a:t>
            </a:r>
          </a:p>
          <a:p>
            <a:pPr algn="ctr"/>
            <a:r>
              <a:rPr lang="de-DE" sz="1200" dirty="0">
                <a:solidFill>
                  <a:schemeClr val="tx1"/>
                </a:solidFill>
                <a:latin typeface="Arial" panose="020B0604020202020204" pitchFamily="34" charset="0"/>
                <a:cs typeface="Arial" panose="020B0604020202020204" pitchFamily="34" charset="0"/>
              </a:rPr>
              <a:t>Gleichzeitig empfindet mehr als die Hälfte der befragten Eltern die Verkehrssituation vor Grundschulen als gefährlich. Elterntaxis tragen erheblich dazu bei. Sie erhöhen das Verkehrsaufkommen, verursachen Staus und schaffen dadurch unübersichtliche, konfliktreiche Situationen, vor allem für Kinder. Zudem missachten viele Autofahrer*innen die Verkehrsregeln im Schulumfeld. Beobachtungen des Auto Club Europa (ACE) zeigen: Über 40 Prozent der Elterntaxis halten regelwidrig, etwa im Halteverbot, auf Gehwegen oder in zweiter Reihe. Das schränkt die Sicht ein und schafft zusätzliche Gefahren.</a:t>
            </a:r>
          </a:p>
          <a:p>
            <a:pPr algn="ctr"/>
            <a:r>
              <a:rPr lang="de-DE" sz="1200" dirty="0">
                <a:solidFill>
                  <a:schemeClr val="tx1"/>
                </a:solidFill>
                <a:latin typeface="Arial" panose="020B0604020202020204" pitchFamily="34" charset="0"/>
                <a:cs typeface="Arial" panose="020B0604020202020204" pitchFamily="34" charset="0"/>
              </a:rPr>
              <a:t>Genau hier setzt schulisches Mobilitätsmanagement an. Es befähigt Kinder zu eigenständiger Mobilität und schafft dafür die nötige Infrastruktur. Zugleich reguliert es Elterntaxis durch verkehrslenkende Maßnahmen, zum Beispiel Zufahrtsbeschränkungen.</a:t>
            </a:r>
          </a:p>
        </p:txBody>
      </p:sp>
    </p:spTree>
    <p:extLst>
      <p:ext uri="{BB962C8B-B14F-4D97-AF65-F5344CB8AC3E}">
        <p14:creationId xmlns:p14="http://schemas.microsoft.com/office/powerpoint/2010/main" val="37014228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pPr algn="r"/>
            <a:r>
              <a:rPr lang="de-DE" dirty="0">
                <a:solidFill>
                  <a:schemeClr val="bg1"/>
                </a:solidFill>
              </a:rPr>
              <a:t>Argumente 6</a:t>
            </a:r>
            <a:endParaRPr lang="de-DE" dirty="0"/>
          </a:p>
        </p:txBody>
      </p:sp>
      <p:sp>
        <p:nvSpPr>
          <p:cNvPr id="6" name="Ovale Legende 5"/>
          <p:cNvSpPr/>
          <p:nvPr/>
        </p:nvSpPr>
        <p:spPr>
          <a:xfrm>
            <a:off x="316049" y="332656"/>
            <a:ext cx="2607244" cy="1879876"/>
          </a:xfrm>
          <a:prstGeom prst="wedgeEllipseCallout">
            <a:avLst/>
          </a:prstGeom>
          <a:solidFill>
            <a:srgbClr val="0043B5"/>
          </a:solidFill>
          <a:ln>
            <a:solidFill>
              <a:srgbClr val="0043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600" dirty="0">
                <a:solidFill>
                  <a:srgbClr val="F0F8FC"/>
                </a:solidFill>
                <a:latin typeface="Arial" panose="020B0604020202020204" pitchFamily="34" charset="0"/>
                <a:cs typeface="Arial" panose="020B0604020202020204" pitchFamily="34" charset="0"/>
              </a:rPr>
              <a:t>Klimaschutz spielt bei uns in der Kommune keine Rolle und wird als Argument nicht ernst genommen.</a:t>
            </a:r>
          </a:p>
        </p:txBody>
      </p:sp>
      <p:sp>
        <p:nvSpPr>
          <p:cNvPr id="7" name="Ovale Legende 6"/>
          <p:cNvSpPr/>
          <p:nvPr/>
        </p:nvSpPr>
        <p:spPr>
          <a:xfrm>
            <a:off x="1475656" y="1331244"/>
            <a:ext cx="7488833" cy="4762052"/>
          </a:xfrm>
          <a:prstGeom prst="wedgeEllipseCallout">
            <a:avLst>
              <a:gd name="adj1" fmla="val 30674"/>
              <a:gd name="adj2" fmla="val 61908"/>
            </a:avLst>
          </a:prstGeom>
          <a:solidFill>
            <a:srgbClr val="DBE8FF"/>
          </a:solidFill>
          <a:ln>
            <a:solidFill>
              <a:srgbClr val="DBE8FF"/>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de-DE" sz="1200" dirty="0">
                <a:solidFill>
                  <a:schemeClr val="tx1"/>
                </a:solidFill>
                <a:latin typeface="Arial" panose="020B0604020202020204" pitchFamily="34" charset="0"/>
                <a:cs typeface="Arial" panose="020B0604020202020204" pitchFamily="34" charset="0"/>
              </a:rPr>
              <a:t>Schulisches Mobilitätsmanagement wirkt auch über Klimaschutz hinaus positiv! Wer Wege kinder- und jugendfreundlich plant, plant diese zugleich auch angemessen für Bürger*innen mit besonderen Mobilitätsbedürfnissen. Eine kinder- und jugendfreundliche Stadt- und Verkehrsplanung schafft zeitgleich positive Effekte für Menschen mit Behinderung und Senior*innen. Auch Eltern mit Kinderwagen oder Zu-Fuß-Gehende mit Gepäck profitieren. Körperliche Aktivität fördert zudem die körperliche, psychische und soziale Gesundheit und beugt der Entwicklung von Adipositas im Kindes- und Jugendalter vor. </a:t>
            </a:r>
          </a:p>
          <a:p>
            <a:pPr algn="ctr"/>
            <a:r>
              <a:rPr lang="de-DE" sz="1200" dirty="0">
                <a:solidFill>
                  <a:schemeClr val="tx1"/>
                </a:solidFill>
                <a:latin typeface="Arial" panose="020B0604020202020204" pitchFamily="34" charset="0"/>
                <a:cs typeface="Arial" panose="020B0604020202020204" pitchFamily="34" charset="0"/>
              </a:rPr>
              <a:t>Deshalb empfiehlt die Weltgesundheitsorganisation, dass Kinder und Jugendliche mindestens 60 Minuten am Tag körperlich aktiv sein sollten. Schulisches Mobilitätsmanagement ist auch immer Gesundheitsförderung. </a:t>
            </a:r>
          </a:p>
          <a:p>
            <a:pPr algn="ctr"/>
            <a:endParaRPr lang="de-DE" sz="1200"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897017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0F48D00-8549-A2E7-0040-AF3C6330CE5F}"/>
              </a:ext>
            </a:extLst>
          </p:cNvPr>
          <p:cNvSpPr>
            <a:spLocks noGrp="1"/>
          </p:cNvSpPr>
          <p:nvPr>
            <p:ph type="title"/>
          </p:nvPr>
        </p:nvSpPr>
        <p:spPr/>
        <p:txBody>
          <a:bodyPr/>
          <a:lstStyle/>
          <a:p>
            <a:r>
              <a:rPr lang="de-DE" dirty="0">
                <a:solidFill>
                  <a:schemeClr val="bg1"/>
                </a:solidFill>
              </a:rPr>
              <a:t>Quellen</a:t>
            </a:r>
          </a:p>
        </p:txBody>
      </p:sp>
      <p:sp>
        <p:nvSpPr>
          <p:cNvPr id="6" name="Textfeld 5"/>
          <p:cNvSpPr txBox="1"/>
          <p:nvPr/>
        </p:nvSpPr>
        <p:spPr>
          <a:xfrm>
            <a:off x="539552" y="188640"/>
            <a:ext cx="8136904" cy="5509200"/>
          </a:xfrm>
          <a:prstGeom prst="rect">
            <a:avLst/>
          </a:prstGeom>
          <a:noFill/>
          <a:ln>
            <a:solidFill>
              <a:srgbClr val="0043B5"/>
            </a:solidFill>
          </a:ln>
        </p:spPr>
        <p:txBody>
          <a:bodyPr wrap="square" rtlCol="0">
            <a:spAutoFit/>
          </a:bodyPr>
          <a:lstStyle/>
          <a:p>
            <a:r>
              <a:rPr lang="de-DE" sz="1600" dirty="0">
                <a:latin typeface="Arial" panose="020B0604020202020204" pitchFamily="34" charset="0"/>
                <a:cs typeface="Arial" panose="020B0604020202020204" pitchFamily="34" charset="0"/>
              </a:rPr>
              <a:t>Die genannten Informationen finden Sie unter anderem hier:</a:t>
            </a:r>
          </a:p>
          <a:p>
            <a:endParaRPr lang="de-DE"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de-DE" sz="1600" dirty="0">
                <a:latin typeface="Arial" panose="020B0604020202020204" pitchFamily="34" charset="0"/>
                <a:cs typeface="Arial" panose="020B0604020202020204" pitchFamily="34" charset="0"/>
              </a:rPr>
              <a:t>ACE Auto Club Europa. (2025, 15. Oktober). 167 Schulwege überprüft: Nur 5 Prozent als sicher eingestuft [Pressemitteilung]. Presse ACE. </a:t>
            </a:r>
            <a:r>
              <a:rPr lang="de-DE" sz="1600" dirty="0">
                <a:latin typeface="Arial" panose="020B0604020202020204" pitchFamily="34" charset="0"/>
                <a:cs typeface="Arial" panose="020B0604020202020204" pitchFamily="34" charset="0"/>
                <a:hlinkClick r:id="rId2"/>
              </a:rPr>
              <a:t>https://presse.ace.de/pressemitteilungen/presse-detail/news/167-schulwege-ueberprueft-nur-5-prozent-als-sicher-eingestuft/</a:t>
            </a:r>
            <a:endParaRPr lang="de-DE"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de-DE"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de-DE" sz="1600" dirty="0">
                <a:latin typeface="Arial" panose="020B0604020202020204" pitchFamily="34" charset="0"/>
                <a:cs typeface="Arial" panose="020B0604020202020204" pitchFamily="34" charset="0"/>
              </a:rPr>
              <a:t>ADAC Stiftung. (o. J.). Umfrage „Sicherer Schulweg“. </a:t>
            </a:r>
            <a:r>
              <a:rPr lang="de-DE" sz="1600" dirty="0">
                <a:latin typeface="Arial" panose="020B0604020202020204" pitchFamily="34" charset="0"/>
                <a:cs typeface="Arial" panose="020B0604020202020204" pitchFamily="34" charset="0"/>
                <a:hlinkClick r:id="rId3"/>
              </a:rPr>
              <a:t>https://stiftung.adac.de/umfrage-sicherer-schulweg/</a:t>
            </a:r>
            <a:r>
              <a:rPr lang="de-DE" sz="1600" dirty="0">
                <a:latin typeface="Arial" panose="020B0604020202020204" pitchFamily="34" charset="0"/>
                <a:cs typeface="Arial" panose="020B0604020202020204" pitchFamily="34" charset="0"/>
              </a:rPr>
              <a:t> </a:t>
            </a:r>
          </a:p>
          <a:p>
            <a:pPr marL="285750" indent="-285750">
              <a:buFont typeface="Arial" panose="020B0604020202020204" pitchFamily="34" charset="0"/>
              <a:buChar char="•"/>
            </a:pPr>
            <a:endParaRPr lang="de-DE"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de-DE" sz="1600" dirty="0" err="1">
                <a:latin typeface="Arial" panose="020B0604020202020204" pitchFamily="34" charset="0"/>
                <a:cs typeface="Arial" panose="020B0604020202020204" pitchFamily="34" charset="0"/>
              </a:rPr>
              <a:t>Peiseler</a:t>
            </a:r>
            <a:r>
              <a:rPr lang="de-DE" sz="1600" dirty="0">
                <a:latin typeface="Arial" panose="020B0604020202020204" pitchFamily="34" charset="0"/>
                <a:cs typeface="Arial" panose="020B0604020202020204" pitchFamily="34" charset="0"/>
              </a:rPr>
              <a:t>, F., Runkel, M., </a:t>
            </a:r>
            <a:r>
              <a:rPr lang="de-DE" sz="1600" dirty="0" err="1">
                <a:latin typeface="Arial" panose="020B0604020202020204" pitchFamily="34" charset="0"/>
                <a:cs typeface="Arial" panose="020B0604020202020204" pitchFamily="34" charset="0"/>
              </a:rPr>
              <a:t>Collmer</a:t>
            </a:r>
            <a:r>
              <a:rPr lang="de-DE" sz="1600" dirty="0">
                <a:latin typeface="Arial" panose="020B0604020202020204" pitchFamily="34" charset="0"/>
                <a:cs typeface="Arial" panose="020B0604020202020204" pitchFamily="34" charset="0"/>
              </a:rPr>
              <a:t>, F., &amp; Zahn, P. (2024). MIV und ÖPNV im Kostenvergleich: Einsparung gesellschaftlicher Kosten durch den öffentlichen Personennahverkehr (Studie 04/2024). Forum Ökologisch-Soziale Marktwirtschaft (FÖS). </a:t>
            </a:r>
            <a:r>
              <a:rPr lang="de-DE" sz="1600" dirty="0">
                <a:latin typeface="Arial" panose="020B0604020202020204" pitchFamily="34" charset="0"/>
                <a:cs typeface="Arial" panose="020B0604020202020204" pitchFamily="34" charset="0"/>
                <a:hlinkClick r:id="rId4"/>
              </a:rPr>
              <a:t>https://www.klima-allianz.de/fileadmin/user_upload/Dateien/Daten/Publikationen/Studien___Hintergrund/2024-04_FOES-Studie_Gesellschaftliche_Kosten_MIV_OEPNV.pdf</a:t>
            </a:r>
            <a:r>
              <a:rPr lang="de-DE" sz="1600" dirty="0">
                <a:latin typeface="Arial" panose="020B0604020202020204" pitchFamily="34" charset="0"/>
                <a:cs typeface="Arial" panose="020B0604020202020204" pitchFamily="34" charset="0"/>
              </a:rPr>
              <a:t> </a:t>
            </a:r>
          </a:p>
          <a:p>
            <a:pPr marL="285750" indent="-285750">
              <a:buFont typeface="Arial" panose="020B0604020202020204" pitchFamily="34" charset="0"/>
              <a:buChar char="•"/>
            </a:pPr>
            <a:endParaRPr lang="de-DE"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de-DE" sz="1600" dirty="0">
                <a:latin typeface="Arial" panose="020B0604020202020204" pitchFamily="34" charset="0"/>
                <a:cs typeface="Arial" panose="020B0604020202020204" pitchFamily="34" charset="0"/>
              </a:rPr>
              <a:t>Robert Koch-Institut. (2020). Themenblatt körperliche Aktivität – Adipositas-Monitoring: Verhalten. </a:t>
            </a:r>
            <a:r>
              <a:rPr lang="de-DE" sz="1600" dirty="0">
                <a:latin typeface="Arial" panose="020B0604020202020204" pitchFamily="34" charset="0"/>
                <a:cs typeface="Arial" panose="020B0604020202020204" pitchFamily="34" charset="0"/>
                <a:hlinkClick r:id="rId5"/>
              </a:rPr>
              <a:t>https://www.rki.de/DE/Themen/Nichtuebertragbare-Krankheiten/Studien-und-Surveillance/Studien/Adipositas-Monitoring/Verhalten/HTML_Themenblatt_Koerperliche_Aktivitaet.html</a:t>
            </a:r>
            <a:r>
              <a:rPr lang="de-DE" sz="1600" dirty="0">
                <a:latin typeface="Arial" panose="020B0604020202020204" pitchFamily="34" charset="0"/>
                <a:cs typeface="Arial" panose="020B0604020202020204" pitchFamily="34" charset="0"/>
              </a:rPr>
              <a:t> </a:t>
            </a:r>
          </a:p>
          <a:p>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31151788"/>
      </p:ext>
    </p:extLst>
  </p:cSld>
  <p:clrMapOvr>
    <a:masterClrMapping/>
  </p:clrMapOvr>
</p:sld>
</file>

<file path=ppt/theme/theme1.xml><?xml version="1.0" encoding="utf-8"?>
<a:theme xmlns:a="http://schemas.openxmlformats.org/drawingml/2006/main" name="SK:KK_Masterfolie">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Difu_4-3_Design</Template>
  <TotalTime>0</TotalTime>
  <Words>1497</Words>
  <Application>Microsoft Office PowerPoint</Application>
  <PresentationFormat>Bildschirmpräsentation (4:3)</PresentationFormat>
  <Paragraphs>68</Paragraphs>
  <Slides>9</Slides>
  <Notes>6</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9</vt:i4>
      </vt:variant>
    </vt:vector>
  </HeadingPairs>
  <TitlesOfParts>
    <vt:vector size="13" baseType="lpstr">
      <vt:lpstr>Arial</vt:lpstr>
      <vt:lpstr>Calibri</vt:lpstr>
      <vt:lpstr>Wingdings</vt:lpstr>
      <vt:lpstr>SK:KK_Masterfolie</vt:lpstr>
      <vt:lpstr>Argumentationshilfe für ein schulisches Mobilitätsmanagement – Fokus Klimaschutz</vt:lpstr>
      <vt:lpstr>Was schulisches Mobilitätsmanagement bedeutet</vt:lpstr>
      <vt:lpstr>Argumente 1</vt:lpstr>
      <vt:lpstr>Argumente 2</vt:lpstr>
      <vt:lpstr>Argumente 3</vt:lpstr>
      <vt:lpstr>Argumente 4</vt:lpstr>
      <vt:lpstr>Argumente 5</vt:lpstr>
      <vt:lpstr>Argumente 6</vt:lpstr>
      <vt:lpstr>Quellen</vt:lpstr>
    </vt:vector>
  </TitlesOfParts>
  <Company>difu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Reif-Dietzel</dc:creator>
  <cp:lastModifiedBy>Kristin Láng</cp:lastModifiedBy>
  <cp:revision>1512</cp:revision>
  <cp:lastPrinted>2018-11-26T12:46:39Z</cp:lastPrinted>
  <dcterms:created xsi:type="dcterms:W3CDTF">2018-02-07T15:15:32Z</dcterms:created>
  <dcterms:modified xsi:type="dcterms:W3CDTF">2026-07-28T13:50:06Z</dcterms:modified>
</cp:coreProperties>
</file>