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7" r:id="rId1"/>
  </p:sldMasterIdLst>
  <p:notesMasterIdLst>
    <p:notesMasterId r:id="rId11"/>
  </p:notesMasterIdLst>
  <p:handoutMasterIdLst>
    <p:handoutMasterId r:id="rId12"/>
  </p:handoutMasterIdLst>
  <p:sldIdLst>
    <p:sldId id="896" r:id="rId2"/>
    <p:sldId id="897" r:id="rId3"/>
    <p:sldId id="904" r:id="rId4"/>
    <p:sldId id="898" r:id="rId5"/>
    <p:sldId id="899" r:id="rId6"/>
    <p:sldId id="900" r:id="rId7"/>
    <p:sldId id="901" r:id="rId8"/>
    <p:sldId id="902" r:id="rId9"/>
    <p:sldId id="903" r:id="rId10"/>
  </p:sldIdLst>
  <p:sldSz cx="9144000" cy="6858000" type="screen4x3"/>
  <p:notesSz cx="6794500" cy="9931400"/>
  <p:defaultTex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8">
          <p15:clr>
            <a:srgbClr val="A4A3A4"/>
          </p15:clr>
        </p15:guide>
        <p15:guide id="4"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sell Baldauf" initials="" lastIdx="8" clrIdx="0"/>
  <p:cmAuthor id="2" name="Andrea Fischer-Hotzel" initials="" lastIdx="85" clrIdx="1"/>
  <p:cmAuthor id="3" name="Reiss" initials="" lastIdx="1" clrIdx="2"/>
  <p:cmAuthor id="4" name="TU-Pseudonym 0152247283939913" initials="" lastIdx="6" clrIdx="3"/>
  <p:cmAuthor id="5" name="Petra Reinecke" initials="" lastIdx="55" clrIdx="4"/>
  <p:cmAuthor id="6" name="Microsoft Office User" initials="" lastIdx="66" clrIdx="5"/>
  <p:cmAuthor id="7" name="Reif-Dietzel" initials="" lastIdx="43" clrIdx="6"/>
  <p:cmAuthor id="8" name="Julius Hagelstange" initials="" lastIdx="3" clrIdx="7"/>
  <p:cmAuthor id="9" name="Niklas Kretzschmar" initials="" lastIdx="23" clrIdx="8"/>
  <p:cmAuthor id="10" name="Carolin Fischer" initials="" lastIdx="1" clrIdx="9"/>
  <p:cmAuthor id="11" name="Ines Fauter" initials="" lastIdx="14" clrIdx="10"/>
  <p:cmAuthor id="12" name="Hansel" initials="" lastIdx="40" clrIdx="11"/>
  <p:cmAuthor id="13" name="Katja Theissen" initials="" lastIdx="65" clrIdx="12"/>
  <p:cmAuthor id="14" name="Niederwipper" initials="" lastIdx="15" clrIdx="13"/>
  <p:cmAuthor id="15" name="Theissen" initials="" lastIdx="6" clrIdx="14"/>
  <p:cmAuthor id="16" name="CFischer" initials="" lastIdx="10" clrIdx="15"/>
  <p:cmAuthor id="17" name="Unbekannter Benutzer1" initials="Unbekannter Benutzer1" lastIdx="9" clrIdx="16"/>
  <p:cmAuthor id="18" name="Struckmeyer" initials="S" lastIdx="4" clrIdx="18"/>
  <p:cmAuthor id="19" name="Stephanie Frank" initials="SF" lastIdx="2" clrIdx="19">
    <p:extLst>
      <p:ext uri="{19B8F6BF-5375-455C-9EA6-DF929625EA0E}">
        <p15:presenceInfo xmlns:p15="http://schemas.microsoft.com/office/powerpoint/2012/main" userId="510681c43d4bc128" providerId="Windows Live"/>
      </p:ext>
    </p:extLst>
  </p:cmAuthor>
  <p:cmAuthor id="20" name="Lorenz Blume" initials="LB" lastIdx="4" clrIdx="20">
    <p:extLst>
      <p:ext uri="{19B8F6BF-5375-455C-9EA6-DF929625EA0E}">
        <p15:presenceInfo xmlns:p15="http://schemas.microsoft.com/office/powerpoint/2012/main" userId="Lorenz Blum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B5"/>
    <a:srgbClr val="F0F8FC"/>
    <a:srgbClr val="207D9D"/>
    <a:srgbClr val="006B8F"/>
    <a:srgbClr val="8EB4E3"/>
    <a:srgbClr val="3A86AE"/>
    <a:srgbClr val="64A0BF"/>
    <a:srgbClr val="F1666A"/>
    <a:srgbClr val="FFF1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64" autoAdjust="0"/>
    <p:restoredTop sz="86385" autoAdjust="0"/>
  </p:normalViewPr>
  <p:slideViewPr>
    <p:cSldViewPr>
      <p:cViewPr varScale="1">
        <p:scale>
          <a:sx n="91" d="100"/>
          <a:sy n="91" d="100"/>
        </p:scale>
        <p:origin x="108" y="252"/>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p:cViewPr varScale="1">
        <p:scale>
          <a:sx n="78" d="100"/>
          <a:sy n="78" d="100"/>
        </p:scale>
        <p:origin x="3978" y="108"/>
      </p:cViewPr>
      <p:guideLst>
        <p:guide orient="horz" pos="2880"/>
        <p:guide pos="2160"/>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DE"/>
          </a:p>
        </p:txBody>
      </p:sp>
      <p:sp>
        <p:nvSpPr>
          <p:cNvPr id="3" name="Datumsplatzhalt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73684E93-535B-4143-AC4B-CE13290CD4BA}" type="datetimeFigureOut">
              <a:rPr lang="de-DE"/>
              <a:pPr>
                <a:defRPr/>
              </a:pPr>
              <a:t>30.10.2024</a:t>
            </a:fld>
            <a:endParaRPr lang="de-DE"/>
          </a:p>
        </p:txBody>
      </p:sp>
      <p:sp>
        <p:nvSpPr>
          <p:cNvPr id="4" name="Fußzeilenplatzhalt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DE"/>
          </a:p>
        </p:txBody>
      </p:sp>
      <p:sp>
        <p:nvSpPr>
          <p:cNvPr id="5" name="Foliennummernplatzhalter 4"/>
          <p:cNvSpPr>
            <a:spLocks noGrp="1"/>
          </p:cNvSpPr>
          <p:nvPr>
            <p:ph type="sldNum" sz="quarter" idx="3"/>
          </p:nvPr>
        </p:nvSpPr>
        <p:spPr>
          <a:xfrm>
            <a:off x="3848100" y="9432925"/>
            <a:ext cx="2944813" cy="496888"/>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C42DAEF0-C4BE-485A-BB9F-0BE89A013E5A}" type="slidenum">
              <a:rPr lang="de-DE"/>
              <a:pPr>
                <a:defRPr/>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de-DE"/>
          </a:p>
        </p:txBody>
      </p:sp>
      <p:sp>
        <p:nvSpPr>
          <p:cNvPr id="3" name="Datumsplatzhalter 2"/>
          <p:cNvSpPr>
            <a:spLocks noGrp="1"/>
          </p:cNvSpPr>
          <p:nvPr>
            <p:ph type="dt" idx="1"/>
          </p:nvPr>
        </p:nvSpPr>
        <p:spPr>
          <a:xfrm>
            <a:off x="3848100" y="0"/>
            <a:ext cx="2944813" cy="4968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DC3C1315-B125-4724-A7A2-ECEE3304E0DA}" type="datetimeFigureOut">
              <a:rPr lang="de-DE"/>
              <a:pPr>
                <a:defRPr/>
              </a:pPr>
              <a:t>30.10.2024</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8050"/>
            <a:ext cx="5435600" cy="4468813"/>
          </a:xfrm>
          <a:prstGeom prst="rect">
            <a:avLst/>
          </a:prstGeom>
        </p:spPr>
        <p:txBody>
          <a:bodyPr vert="horz" lIns="91440" tIns="45720" rIns="91440" bIns="45720" rtlCol="0"/>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de-DE"/>
          </a:p>
        </p:txBody>
      </p:sp>
      <p:sp>
        <p:nvSpPr>
          <p:cNvPr id="7" name="Foliennummernplatzhalter 6"/>
          <p:cNvSpPr>
            <a:spLocks noGrp="1"/>
          </p:cNvSpPr>
          <p:nvPr>
            <p:ph type="sldNum" sz="quarter" idx="5"/>
          </p:nvPr>
        </p:nvSpPr>
        <p:spPr>
          <a:xfrm>
            <a:off x="3848100" y="9432925"/>
            <a:ext cx="2944813" cy="496888"/>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83FF9E35-E55E-4E49-BC7B-1CB4791E2A31}"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jpe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5.emf"/><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9.emf"/><Relationship Id="rId4" Type="http://schemas.openxmlformats.org/officeDocument/2006/relationships/image" Target="../media/image18.em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6.emf"/><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22.emf"/><Relationship Id="rId4" Type="http://schemas.openxmlformats.org/officeDocument/2006/relationships/image" Target="../media/image21.emf"/></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SK:KK_Titelchart_vierzeilig">
    <p:spTree>
      <p:nvGrpSpPr>
        <p:cNvPr id="1" name=""/>
        <p:cNvGrpSpPr/>
        <p:nvPr/>
      </p:nvGrpSpPr>
      <p:grpSpPr>
        <a:xfrm>
          <a:off x="0" y="0"/>
          <a:ext cx="0" cy="0"/>
          <a:chOff x="0" y="0"/>
          <a:chExt cx="0" cy="0"/>
        </a:xfrm>
      </p:grpSpPr>
      <p:pic>
        <p:nvPicPr>
          <p:cNvPr id="4" name="Bild 12"/>
          <p:cNvPicPr>
            <a:picLocks noChangeAspect="1"/>
          </p:cNvPicPr>
          <p:nvPr userDrawn="1"/>
        </p:nvPicPr>
        <p:blipFill>
          <a:blip r:embed="rId2" cstate="print">
            <a:extLst>
              <a:ext uri="{28A0092B-C50C-407E-A947-70E740481C1C}">
                <a14:useLocalDpi xmlns:a14="http://schemas.microsoft.com/office/drawing/2010/main"/>
              </a:ext>
            </a:extLst>
          </a:blip>
          <a:srcRect t="-6525"/>
          <a:stretch>
            <a:fillRect/>
          </a:stretch>
        </p:blipFill>
        <p:spPr bwMode="auto">
          <a:xfrm>
            <a:off x="-14288" y="-1503363"/>
            <a:ext cx="9266238" cy="7385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Gerade Verbindung 10"/>
          <p:cNvCxnSpPr/>
          <p:nvPr userDrawn="1"/>
        </p:nvCxnSpPr>
        <p:spPr>
          <a:xfrm>
            <a:off x="1544638" y="4076700"/>
            <a:ext cx="1789112"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6" name="Freihandform 5"/>
          <p:cNvSpPr/>
          <p:nvPr userDrawn="1"/>
        </p:nvSpPr>
        <p:spPr>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7" name="Freihandform 6"/>
          <p:cNvSpPr/>
          <p:nvPr userDrawn="1"/>
        </p:nvSpPr>
        <p:spPr>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8" name="Textfeld 11"/>
          <p:cNvSpPr txBox="1">
            <a:spLocks noChangeArrowheads="1"/>
          </p:cNvSpPr>
          <p:nvPr userDrawn="1"/>
        </p:nvSpPr>
        <p:spPr bwMode="auto">
          <a:xfrm>
            <a:off x="0" y="5602288"/>
            <a:ext cx="23764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b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900">
                <a:solidFill>
                  <a:schemeClr val="bg1"/>
                </a:solidFill>
                <a:latin typeface="Arial" panose="020B0604020202020204" pitchFamily="34" charset="0"/>
                <a:cs typeface="Arial" panose="020B0604020202020204" pitchFamily="34" charset="0"/>
              </a:rPr>
              <a:t>© Vladimir Malyutin / Unsplash</a:t>
            </a:r>
          </a:p>
        </p:txBody>
      </p:sp>
      <p:grpSp>
        <p:nvGrpSpPr>
          <p:cNvPr id="9" name="Gruppieren 12"/>
          <p:cNvGrpSpPr>
            <a:grpSpLocks/>
          </p:cNvGrpSpPr>
          <p:nvPr userDrawn="1"/>
        </p:nvGrpSpPr>
        <p:grpSpPr bwMode="auto">
          <a:xfrm>
            <a:off x="5435600" y="5937250"/>
            <a:ext cx="3708400" cy="965200"/>
            <a:chOff x="5436096" y="5903851"/>
            <a:chExt cx="3707904" cy="965193"/>
          </a:xfrm>
        </p:grpSpPr>
        <p:pic>
          <p:nvPicPr>
            <p:cNvPr id="10" name="Grafik 13"/>
            <p:cNvPicPr>
              <a:picLocks noChangeAspect="1"/>
            </p:cNvPicPr>
            <p:nvPr userDrawn="1"/>
          </p:nvPicPr>
          <p:blipFill>
            <a:blip r:embed="rId3" cstate="print">
              <a:extLst>
                <a:ext uri="{28A0092B-C50C-407E-A947-70E740481C1C}">
                  <a14:useLocalDpi xmlns:a14="http://schemas.microsoft.com/office/drawing/2010/main"/>
                </a:ext>
              </a:extLst>
            </a:blip>
            <a:srcRect l="81712" b="54726"/>
            <a:stretch>
              <a:fillRect/>
            </a:stretch>
          </p:blipFill>
          <p:spPr bwMode="auto">
            <a:xfrm>
              <a:off x="8229553" y="5932672"/>
              <a:ext cx="914447" cy="82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4"/>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5436096" y="5903851"/>
              <a:ext cx="1584176" cy="96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Grafik 15" descr="Ein Bild, das Schrift, Grafiken, Symbol, Logo enthält.&#10;&#10;Automatisch generierte Beschreibung"/>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6875463" y="6107113"/>
            <a:ext cx="12969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platzhalter 10"/>
          <p:cNvSpPr>
            <a:spLocks noGrp="1"/>
          </p:cNvSpPr>
          <p:nvPr>
            <p:ph type="body" sz="quarter" idx="10"/>
          </p:nvPr>
        </p:nvSpPr>
        <p:spPr>
          <a:xfrm>
            <a:off x="1544638" y="1204206"/>
            <a:ext cx="7203826" cy="2482403"/>
          </a:xfrm>
          <a:prstGeom prst="rect">
            <a:avLst/>
          </a:prstGeom>
        </p:spPr>
        <p:txBody>
          <a:bodyPr lIns="0" tIns="0"/>
          <a:lstStyle>
            <a:lvl1pPr marL="0" indent="0">
              <a:lnSpc>
                <a:spcPts val="4600"/>
              </a:lnSpc>
              <a:spcBef>
                <a:spcPts val="0"/>
              </a:spcBef>
              <a:buNone/>
              <a:defRPr sz="4000" baseline="0">
                <a:solidFill>
                  <a:schemeClr val="bg1"/>
                </a:solidFill>
                <a:effectLst>
                  <a:outerShdw blurRad="38100" dist="38100" dir="2700000" algn="tl">
                    <a:srgbClr val="000000">
                      <a:alpha val="43137"/>
                    </a:srgbClr>
                  </a:outerShdw>
                </a:effectLst>
              </a:defRPr>
            </a:lvl1pPr>
          </a:lstStyle>
          <a:p>
            <a:pPr lvl="0"/>
            <a:r>
              <a:rPr lang="de-DE" smtClean="0"/>
              <a:t>Formatvorlagen des Textmasters bearbeiten</a:t>
            </a:r>
          </a:p>
        </p:txBody>
      </p:sp>
      <p:sp>
        <p:nvSpPr>
          <p:cNvPr id="12" name="Textplatzhalter 17"/>
          <p:cNvSpPr>
            <a:spLocks noGrp="1"/>
          </p:cNvSpPr>
          <p:nvPr>
            <p:ph type="body" sz="quarter" idx="11"/>
          </p:nvPr>
        </p:nvSpPr>
        <p:spPr>
          <a:xfrm>
            <a:off x="1544638" y="4221088"/>
            <a:ext cx="5835674" cy="781262"/>
          </a:xfrm>
          <a:prstGeom prst="rect">
            <a:avLst/>
          </a:prstGeom>
        </p:spPr>
        <p:txBody>
          <a:bodyPr lIns="0" tIns="0" rIns="90000" bIns="46800"/>
          <a:lstStyle>
            <a:lvl1pPr marL="0" marR="0" indent="0" algn="l" defTabSz="914400" rtl="0" eaLnBrk="1" fontAlgn="auto" latinLnBrk="0" hangingPunct="1">
              <a:lnSpc>
                <a:spcPts val="2200"/>
              </a:lnSpc>
              <a:spcBef>
                <a:spcPct val="20000"/>
              </a:spcBef>
              <a:spcAft>
                <a:spcPts val="0"/>
              </a:spcAft>
              <a:buClrTx/>
              <a:buSzTx/>
              <a:buFont typeface="Arial" panose="020B0604020202020204" pitchFamily="34" charset="0"/>
              <a:buNone/>
              <a:tabLst/>
              <a:defRPr sz="2000" b="1" baseline="0">
                <a:solidFill>
                  <a:schemeClr val="bg1"/>
                </a:solidFill>
              </a:defRPr>
            </a:lvl1pPr>
          </a:lstStyle>
          <a:p>
            <a:pPr lvl="0"/>
            <a:r>
              <a:rPr lang="de-DE" smtClean="0"/>
              <a:t>Formatvorlagen des Textmasters bearbeiten</a:t>
            </a:r>
          </a:p>
        </p:txBody>
      </p:sp>
    </p:spTree>
    <p:extLst>
      <p:ext uri="{BB962C8B-B14F-4D97-AF65-F5344CB8AC3E}">
        <p14:creationId xmlns:p14="http://schemas.microsoft.com/office/powerpoint/2010/main" val="2164217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K:KK_Kapiteltrenner_ohne_Sub__Alternative">
    <p:spTree>
      <p:nvGrpSpPr>
        <p:cNvPr id="1" name=""/>
        <p:cNvGrpSpPr/>
        <p:nvPr/>
      </p:nvGrpSpPr>
      <p:grpSpPr>
        <a:xfrm>
          <a:off x="0" y="0"/>
          <a:ext cx="0" cy="0"/>
          <a:chOff x="0" y="0"/>
          <a:chExt cx="0" cy="0"/>
        </a:xfrm>
      </p:grpSpPr>
      <p:sp>
        <p:nvSpPr>
          <p:cNvPr id="4" name="Freihandform 3"/>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5" name="Freihandform 4"/>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6" name="Bild 6"/>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58763"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Gerade Verbindung 8"/>
          <p:cNvCxnSpPr/>
          <p:nvPr userDrawn="1"/>
        </p:nvCxnSpPr>
        <p:spPr>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pic>
        <p:nvPicPr>
          <p:cNvPr id="8" name="Grafik 11"/>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platzhalter 10"/>
          <p:cNvSpPr>
            <a:spLocks noGrp="1"/>
          </p:cNvSpPr>
          <p:nvPr>
            <p:ph type="body" sz="quarter" idx="10"/>
          </p:nvPr>
        </p:nvSpPr>
        <p:spPr>
          <a:xfrm>
            <a:off x="1544638" y="1879600"/>
            <a:ext cx="6070600" cy="1981448"/>
          </a:xfrm>
          <a:prstGeom prst="rect">
            <a:avLst/>
          </a:prstGeom>
        </p:spPr>
        <p:txBody>
          <a:bodyPr lIns="0" tIns="0" rIns="90000"/>
          <a:lstStyle>
            <a:lvl1pPr marL="0" indent="0">
              <a:lnSpc>
                <a:spcPts val="4140"/>
              </a:lnSpc>
              <a:buNone/>
              <a:defRPr sz="3200" baseline="0">
                <a:solidFill>
                  <a:srgbClr val="006B8F"/>
                </a:solidFill>
                <a:effectLst/>
              </a:defRPr>
            </a:lvl1pPr>
          </a:lstStyle>
          <a:p>
            <a:pPr lvl="0"/>
            <a:r>
              <a:rPr lang="de-DE" smtClean="0"/>
              <a:t>Formatvorlagen des Textmasters bearbeiten</a:t>
            </a:r>
          </a:p>
        </p:txBody>
      </p:sp>
      <p:sp>
        <p:nvSpPr>
          <p:cNvPr id="17" name="Textplatzhalter 3"/>
          <p:cNvSpPr>
            <a:spLocks noGrp="1"/>
          </p:cNvSpPr>
          <p:nvPr>
            <p:ph type="body" sz="quarter" idx="13"/>
          </p:nvPr>
        </p:nvSpPr>
        <p:spPr>
          <a:xfrm>
            <a:off x="1544638" y="1279550"/>
            <a:ext cx="6070600" cy="349250"/>
          </a:xfrm>
          <a:prstGeom prst="rect">
            <a:avLst/>
          </a:prstGeom>
        </p:spPr>
        <p:txBody>
          <a:bodyPr lIns="0" tIns="0" rIns="0"/>
          <a:lstStyle>
            <a:lvl1pPr marL="0" indent="0" algn="ctr">
              <a:buNone/>
              <a:defRPr sz="2000" b="1" baseline="0">
                <a:solidFill>
                  <a:srgbClr val="006B8F"/>
                </a:solidFill>
              </a:defRPr>
            </a:lvl1pPr>
          </a:lstStyle>
          <a:p>
            <a:pPr lvl="0"/>
            <a:r>
              <a:rPr lang="de-DE" smtClean="0"/>
              <a:t>Formatvorlagen des Textmasters bearbeiten</a:t>
            </a:r>
          </a:p>
        </p:txBody>
      </p:sp>
    </p:spTree>
    <p:extLst>
      <p:ext uri="{BB962C8B-B14F-4D97-AF65-F5344CB8AC3E}">
        <p14:creationId xmlns:p14="http://schemas.microsoft.com/office/powerpoint/2010/main" val="817513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K:KK_Störer">
    <p:spTree>
      <p:nvGrpSpPr>
        <p:cNvPr id="1" name=""/>
        <p:cNvGrpSpPr/>
        <p:nvPr/>
      </p:nvGrpSpPr>
      <p:grpSpPr>
        <a:xfrm>
          <a:off x="0" y="0"/>
          <a:ext cx="0" cy="0"/>
          <a:chOff x="0" y="0"/>
          <a:chExt cx="0" cy="0"/>
        </a:xfrm>
      </p:grpSpPr>
      <p:sp>
        <p:nvSpPr>
          <p:cNvPr id="4" name="Freihandform 3"/>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5" name="Freihandform 4"/>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6" name="Bild 6"/>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58763"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Gerade Verbindung 8"/>
          <p:cNvCxnSpPr/>
          <p:nvPr userDrawn="1"/>
        </p:nvCxnSpPr>
        <p:spPr>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pic>
        <p:nvPicPr>
          <p:cNvPr id="8" name="Grafik 11"/>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platzhalter 10"/>
          <p:cNvSpPr>
            <a:spLocks noGrp="1"/>
          </p:cNvSpPr>
          <p:nvPr>
            <p:ph type="body" sz="quarter" idx="10"/>
          </p:nvPr>
        </p:nvSpPr>
        <p:spPr>
          <a:xfrm>
            <a:off x="1544638" y="1879600"/>
            <a:ext cx="6070600" cy="1981448"/>
          </a:xfrm>
          <a:prstGeom prst="rect">
            <a:avLst/>
          </a:prstGeom>
        </p:spPr>
        <p:txBody>
          <a:bodyPr lIns="0" tIns="0" rIns="90000"/>
          <a:lstStyle>
            <a:lvl1pPr marL="0" indent="0">
              <a:lnSpc>
                <a:spcPts val="4140"/>
              </a:lnSpc>
              <a:buNone/>
              <a:defRPr sz="3200" baseline="0">
                <a:solidFill>
                  <a:srgbClr val="006B8F"/>
                </a:solidFill>
                <a:effectLst/>
              </a:defRPr>
            </a:lvl1pPr>
          </a:lstStyle>
          <a:p>
            <a:pPr lvl="0"/>
            <a:r>
              <a:rPr lang="de-DE" smtClean="0"/>
              <a:t>Formatvorlagen des Textmasters bearbeiten</a:t>
            </a:r>
          </a:p>
        </p:txBody>
      </p:sp>
      <p:sp>
        <p:nvSpPr>
          <p:cNvPr id="17" name="Textplatzhalter 3"/>
          <p:cNvSpPr>
            <a:spLocks noGrp="1"/>
          </p:cNvSpPr>
          <p:nvPr>
            <p:ph type="body" sz="quarter" idx="13"/>
          </p:nvPr>
        </p:nvSpPr>
        <p:spPr>
          <a:xfrm>
            <a:off x="1544638" y="1279550"/>
            <a:ext cx="6070600" cy="349250"/>
          </a:xfrm>
          <a:prstGeom prst="rect">
            <a:avLst/>
          </a:prstGeom>
        </p:spPr>
        <p:txBody>
          <a:bodyPr lIns="0" tIns="0" rIns="0"/>
          <a:lstStyle>
            <a:lvl1pPr marL="0" indent="0" algn="ctr">
              <a:buNone/>
              <a:defRPr sz="2000" b="1" baseline="0">
                <a:solidFill>
                  <a:srgbClr val="006B8F"/>
                </a:solidFill>
              </a:defRPr>
            </a:lvl1pPr>
          </a:lstStyle>
          <a:p>
            <a:pPr lvl="0"/>
            <a:r>
              <a:rPr lang="de-DE" smtClean="0"/>
              <a:t>Formatvorlagen des Textmasters bearbeiten</a:t>
            </a:r>
          </a:p>
        </p:txBody>
      </p:sp>
    </p:spTree>
    <p:extLst>
      <p:ext uri="{BB962C8B-B14F-4D97-AF65-F5344CB8AC3E}">
        <p14:creationId xmlns:p14="http://schemas.microsoft.com/office/powerpoint/2010/main" val="2788453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K:KK_Aufgaben_des_SKKK">
    <p:spTree>
      <p:nvGrpSpPr>
        <p:cNvPr id="1" name=""/>
        <p:cNvGrpSpPr/>
        <p:nvPr/>
      </p:nvGrpSpPr>
      <p:grpSpPr>
        <a:xfrm>
          <a:off x="0" y="0"/>
          <a:ext cx="0" cy="0"/>
          <a:chOff x="0" y="0"/>
          <a:chExt cx="0" cy="0"/>
        </a:xfrm>
      </p:grpSpPr>
      <p:sp>
        <p:nvSpPr>
          <p:cNvPr id="10" name="Rechteck 9"/>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1" name="Textfeld 8"/>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13" name="Freihandform 12"/>
          <p:cNvSpPr/>
          <p:nvPr userDrawn="1"/>
        </p:nvSpPr>
        <p:spPr>
          <a:xfrm>
            <a:off x="1009650" y="765175"/>
            <a:ext cx="3562350" cy="0"/>
          </a:xfrm>
          <a:custGeom>
            <a:avLst/>
            <a:gdLst>
              <a:gd name="connsiteX0" fmla="*/ 0 w 4182893"/>
              <a:gd name="connsiteY0" fmla="*/ 0 h 330741"/>
              <a:gd name="connsiteX1" fmla="*/ 4182893 w 4182893"/>
              <a:gd name="connsiteY1" fmla="*/ 0 h 330741"/>
              <a:gd name="connsiteX2" fmla="*/ 4182893 w 4182893"/>
              <a:gd name="connsiteY2" fmla="*/ 330741 h 330741"/>
              <a:gd name="connsiteX0" fmla="*/ 0 w 4182893"/>
              <a:gd name="connsiteY0" fmla="*/ 0 h 0"/>
              <a:gd name="connsiteX1" fmla="*/ 4182893 w 4182893"/>
              <a:gd name="connsiteY1" fmla="*/ 0 h 0"/>
            </a:gdLst>
            <a:ahLst/>
            <a:cxnLst>
              <a:cxn ang="0">
                <a:pos x="connsiteX0" y="connsiteY0"/>
              </a:cxn>
              <a:cxn ang="0">
                <a:pos x="connsiteX1" y="connsiteY1"/>
              </a:cxn>
            </a:cxnLst>
            <a:rect l="l" t="t" r="r" b="b"/>
            <a:pathLst>
              <a:path w="4182893">
                <a:moveTo>
                  <a:pt x="0" y="0"/>
                </a:moveTo>
                <a:lnTo>
                  <a:pt x="4182893"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pic>
        <p:nvPicPr>
          <p:cNvPr id="14" name="Bild 4"/>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61938"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Freihandform 14"/>
          <p:cNvSpPr/>
          <p:nvPr userDrawn="1"/>
        </p:nvSpPr>
        <p:spPr>
          <a:xfrm>
            <a:off x="658813" y="1425575"/>
            <a:ext cx="0" cy="46672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6867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4203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641271 h 3641271"/>
              <a:gd name="connsiteX1" fmla="*/ 0 w 5167993"/>
              <a:gd name="connsiteY1" fmla="*/ 3641271 h 3641271"/>
              <a:gd name="connsiteX2" fmla="*/ 0 w 5167993"/>
              <a:gd name="connsiteY2" fmla="*/ 0 h 3641271"/>
              <a:gd name="connsiteX0" fmla="*/ 0 w 0"/>
              <a:gd name="connsiteY0" fmla="*/ 3641271 h 3641271"/>
              <a:gd name="connsiteX1" fmla="*/ 0 w 0"/>
              <a:gd name="connsiteY1" fmla="*/ 0 h 3641271"/>
            </a:gdLst>
            <a:ahLst/>
            <a:cxnLst>
              <a:cxn ang="0">
                <a:pos x="connsiteX0" y="connsiteY0"/>
              </a:cxn>
              <a:cxn ang="0">
                <a:pos x="connsiteX1" y="connsiteY1"/>
              </a:cxn>
            </a:cxnLst>
            <a:rect l="l" t="t" r="r" b="b"/>
            <a:pathLst>
              <a:path h="3641271">
                <a:moveTo>
                  <a:pt x="0" y="3641271"/>
                </a:move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6" name="Textfeld 12"/>
          <p:cNvSpPr txBox="1">
            <a:spLocks noChangeArrowheads="1"/>
          </p:cNvSpPr>
          <p:nvPr userDrawn="1"/>
        </p:nvSpPr>
        <p:spPr bwMode="auto">
          <a:xfrm>
            <a:off x="1547813" y="1279525"/>
            <a:ext cx="6067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2000" b="1">
                <a:solidFill>
                  <a:srgbClr val="3E3E3D"/>
                </a:solidFill>
                <a:latin typeface="Arial" panose="020B0604020202020204" pitchFamily="34" charset="0"/>
                <a:cs typeface="Arial" panose="020B0604020202020204" pitchFamily="34" charset="0"/>
              </a:rPr>
              <a:t>Aufgaben des SK:KK</a:t>
            </a:r>
          </a:p>
        </p:txBody>
      </p:sp>
      <p:sp>
        <p:nvSpPr>
          <p:cNvPr id="17" name="Textfeld 13"/>
          <p:cNvSpPr txBox="1">
            <a:spLocks noChangeArrowheads="1"/>
          </p:cNvSpPr>
          <p:nvPr userDrawn="1"/>
        </p:nvSpPr>
        <p:spPr bwMode="auto">
          <a:xfrm>
            <a:off x="819150" y="1879600"/>
            <a:ext cx="7524750"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2800">
                <a:solidFill>
                  <a:srgbClr val="3E3E3D"/>
                </a:solidFill>
                <a:latin typeface="Arial" panose="020B0604020202020204" pitchFamily="34" charset="0"/>
                <a:cs typeface="Arial" panose="020B0604020202020204" pitchFamily="34" charset="0"/>
              </a:rPr>
              <a:t>Information &amp; Beratung zum Klimaschutz</a:t>
            </a:r>
          </a:p>
        </p:txBody>
      </p:sp>
      <p:sp>
        <p:nvSpPr>
          <p:cNvPr id="18" name="Rechteck 17"/>
          <p:cNvSpPr/>
          <p:nvPr userDrawn="1"/>
        </p:nvSpPr>
        <p:spPr>
          <a:xfrm>
            <a:off x="1023938" y="4868863"/>
            <a:ext cx="3548062"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9" name="Rechteck 18"/>
          <p:cNvSpPr/>
          <p:nvPr userDrawn="1"/>
        </p:nvSpPr>
        <p:spPr>
          <a:xfrm>
            <a:off x="4935538" y="4868863"/>
            <a:ext cx="3549650"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0" name="Rechteck 19"/>
          <p:cNvSpPr/>
          <p:nvPr userDrawn="1"/>
        </p:nvSpPr>
        <p:spPr>
          <a:xfrm>
            <a:off x="1023938" y="3270250"/>
            <a:ext cx="3548062"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3" name="Rechteck 22"/>
          <p:cNvSpPr/>
          <p:nvPr userDrawn="1"/>
        </p:nvSpPr>
        <p:spPr>
          <a:xfrm>
            <a:off x="4935538" y="3270250"/>
            <a:ext cx="3549650" cy="1209675"/>
          </a:xfrm>
          <a:prstGeom prst="rect">
            <a:avLst/>
          </a:prstGeom>
          <a:solidFill>
            <a:schemeClr val="bg1"/>
          </a:solid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29" name="Grafik 18"/>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Bildplatzhalter 11"/>
          <p:cNvSpPr>
            <a:spLocks noGrp="1"/>
          </p:cNvSpPr>
          <p:nvPr>
            <p:ph type="pic" sz="quarter" idx="10"/>
          </p:nvPr>
        </p:nvSpPr>
        <p:spPr>
          <a:xfrm>
            <a:off x="900113" y="3068638"/>
            <a:ext cx="1322387" cy="1224458"/>
          </a:xfrm>
          <a:prstGeom prst="rect">
            <a:avLst/>
          </a:prstGeom>
        </p:spPr>
        <p:txBody>
          <a:bodyPr/>
          <a:lstStyle>
            <a:lvl1pPr marL="0" indent="0">
              <a:buNone/>
              <a:defRPr sz="800"/>
            </a:lvl1pPr>
          </a:lstStyle>
          <a:p>
            <a:pPr lvl="0"/>
            <a:endParaRPr lang="de-DE" noProof="0" dirty="0"/>
          </a:p>
        </p:txBody>
      </p:sp>
      <p:sp>
        <p:nvSpPr>
          <p:cNvPr id="21" name="Bildplatzhalter 11"/>
          <p:cNvSpPr>
            <a:spLocks noGrp="1"/>
          </p:cNvSpPr>
          <p:nvPr>
            <p:ph type="pic" sz="quarter" idx="11"/>
          </p:nvPr>
        </p:nvSpPr>
        <p:spPr>
          <a:xfrm>
            <a:off x="4815128" y="3068638"/>
            <a:ext cx="1322387" cy="1224458"/>
          </a:xfrm>
          <a:prstGeom prst="rect">
            <a:avLst/>
          </a:prstGeom>
        </p:spPr>
        <p:txBody>
          <a:bodyPr/>
          <a:lstStyle>
            <a:lvl1pPr marL="0" indent="0">
              <a:buNone/>
              <a:defRPr sz="800"/>
            </a:lvl1pPr>
          </a:lstStyle>
          <a:p>
            <a:pPr lvl="0"/>
            <a:endParaRPr lang="de-DE" noProof="0" dirty="0"/>
          </a:p>
        </p:txBody>
      </p:sp>
      <p:sp>
        <p:nvSpPr>
          <p:cNvPr id="22" name="Bildplatzhalter 11"/>
          <p:cNvSpPr>
            <a:spLocks noGrp="1"/>
          </p:cNvSpPr>
          <p:nvPr>
            <p:ph type="pic" sz="quarter" idx="12"/>
          </p:nvPr>
        </p:nvSpPr>
        <p:spPr>
          <a:xfrm>
            <a:off x="900113" y="4664356"/>
            <a:ext cx="1322387" cy="1224458"/>
          </a:xfrm>
          <a:prstGeom prst="rect">
            <a:avLst/>
          </a:prstGeom>
        </p:spPr>
        <p:txBody>
          <a:bodyPr/>
          <a:lstStyle>
            <a:lvl1pPr marL="0" indent="0">
              <a:buNone/>
              <a:defRPr sz="800"/>
            </a:lvl1pPr>
          </a:lstStyle>
          <a:p>
            <a:pPr lvl="0"/>
            <a:endParaRPr lang="de-DE" noProof="0" dirty="0"/>
          </a:p>
        </p:txBody>
      </p:sp>
      <p:sp>
        <p:nvSpPr>
          <p:cNvPr id="24" name="Bildplatzhalter 11"/>
          <p:cNvSpPr>
            <a:spLocks noGrp="1"/>
          </p:cNvSpPr>
          <p:nvPr>
            <p:ph type="pic" sz="quarter" idx="13"/>
          </p:nvPr>
        </p:nvSpPr>
        <p:spPr>
          <a:xfrm>
            <a:off x="4815128" y="4664356"/>
            <a:ext cx="1322387" cy="1224458"/>
          </a:xfrm>
          <a:prstGeom prst="rect">
            <a:avLst/>
          </a:prstGeom>
        </p:spPr>
        <p:txBody>
          <a:bodyPr/>
          <a:lstStyle>
            <a:lvl1pPr marL="0" indent="0">
              <a:buNone/>
              <a:defRPr sz="800"/>
            </a:lvl1pPr>
          </a:lstStyle>
          <a:p>
            <a:pPr lvl="0"/>
            <a:endParaRPr lang="de-DE" noProof="0" dirty="0"/>
          </a:p>
        </p:txBody>
      </p:sp>
      <p:sp>
        <p:nvSpPr>
          <p:cNvPr id="25" name="Textplatzhalter 24"/>
          <p:cNvSpPr>
            <a:spLocks noGrp="1"/>
          </p:cNvSpPr>
          <p:nvPr>
            <p:ph type="body" sz="quarter" idx="14"/>
          </p:nvPr>
        </p:nvSpPr>
        <p:spPr>
          <a:xfrm>
            <a:off x="2438400" y="350043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26" name="Textplatzhalter 24"/>
          <p:cNvSpPr>
            <a:spLocks noGrp="1"/>
          </p:cNvSpPr>
          <p:nvPr>
            <p:ph type="body" sz="quarter" idx="15"/>
          </p:nvPr>
        </p:nvSpPr>
        <p:spPr>
          <a:xfrm>
            <a:off x="6355169" y="350043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27" name="Textplatzhalter 24"/>
          <p:cNvSpPr>
            <a:spLocks noGrp="1"/>
          </p:cNvSpPr>
          <p:nvPr>
            <p:ph type="body" sz="quarter" idx="16"/>
          </p:nvPr>
        </p:nvSpPr>
        <p:spPr>
          <a:xfrm>
            <a:off x="2438400" y="5091859"/>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28" name="Textplatzhalter 24"/>
          <p:cNvSpPr>
            <a:spLocks noGrp="1"/>
          </p:cNvSpPr>
          <p:nvPr>
            <p:ph type="body" sz="quarter" idx="17"/>
          </p:nvPr>
        </p:nvSpPr>
        <p:spPr>
          <a:xfrm>
            <a:off x="6355169" y="5091859"/>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Tree>
    <p:extLst>
      <p:ext uri="{BB962C8B-B14F-4D97-AF65-F5344CB8AC3E}">
        <p14:creationId xmlns:p14="http://schemas.microsoft.com/office/powerpoint/2010/main" val="1847984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K:KK_Aufgaben_des_SKKK_Textchart">
    <p:spTree>
      <p:nvGrpSpPr>
        <p:cNvPr id="1" name=""/>
        <p:cNvGrpSpPr/>
        <p:nvPr/>
      </p:nvGrpSpPr>
      <p:grpSpPr>
        <a:xfrm>
          <a:off x="0" y="0"/>
          <a:ext cx="0" cy="0"/>
          <a:chOff x="0" y="0"/>
          <a:chExt cx="0" cy="0"/>
        </a:xfrm>
      </p:grpSpPr>
      <p:sp>
        <p:nvSpPr>
          <p:cNvPr id="18" name="Rechteck 17"/>
          <p:cNvSpPr/>
          <p:nvPr userDrawn="1"/>
        </p:nvSpPr>
        <p:spPr>
          <a:xfrm>
            <a:off x="1023938" y="4697413"/>
            <a:ext cx="3548062"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9" name="Rechteck 18"/>
          <p:cNvSpPr/>
          <p:nvPr userDrawn="1"/>
        </p:nvSpPr>
        <p:spPr>
          <a:xfrm>
            <a:off x="4935538" y="4697413"/>
            <a:ext cx="3549650"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0" name="Rechteck 19"/>
          <p:cNvSpPr/>
          <p:nvPr userDrawn="1"/>
        </p:nvSpPr>
        <p:spPr>
          <a:xfrm>
            <a:off x="1023938" y="2733675"/>
            <a:ext cx="3548062"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1" name="Rechteck 20"/>
          <p:cNvSpPr/>
          <p:nvPr userDrawn="1"/>
        </p:nvSpPr>
        <p:spPr>
          <a:xfrm>
            <a:off x="4935538" y="2733675"/>
            <a:ext cx="3549650" cy="1209675"/>
          </a:xfrm>
          <a:prstGeom prst="rect">
            <a:avLst/>
          </a:prstGeom>
          <a:solidFill>
            <a:schemeClr val="bg1"/>
          </a:solid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2" name="Textfeld 11"/>
          <p:cNvSpPr txBox="1">
            <a:spLocks noChangeArrowheads="1"/>
          </p:cNvSpPr>
          <p:nvPr userDrawn="1"/>
        </p:nvSpPr>
        <p:spPr bwMode="auto">
          <a:xfrm>
            <a:off x="649288" y="1633538"/>
            <a:ext cx="5705475"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2000" b="1">
                <a:latin typeface="Arial" panose="020B0604020202020204" pitchFamily="34" charset="0"/>
                <a:cs typeface="Arial" panose="020B0604020202020204" pitchFamily="34" charset="0"/>
              </a:rPr>
              <a:t>Information &amp; Beratung zum Klimaschutz </a:t>
            </a:r>
          </a:p>
        </p:txBody>
      </p:sp>
      <p:sp>
        <p:nvSpPr>
          <p:cNvPr id="23" name="Textfeld 12"/>
          <p:cNvSpPr txBox="1">
            <a:spLocks noChangeArrowheads="1"/>
          </p:cNvSpPr>
          <p:nvPr userDrawn="1"/>
        </p:nvSpPr>
        <p:spPr bwMode="auto">
          <a:xfrm>
            <a:off x="649288" y="433388"/>
            <a:ext cx="570547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2800">
                <a:solidFill>
                  <a:srgbClr val="006B8F"/>
                </a:solidFill>
                <a:latin typeface="Arial" panose="020B0604020202020204" pitchFamily="34" charset="0"/>
                <a:cs typeface="Arial" panose="020B0604020202020204" pitchFamily="34" charset="0"/>
              </a:rPr>
              <a:t>Aufgaben des SK:KK </a:t>
            </a:r>
          </a:p>
        </p:txBody>
      </p:sp>
      <p:sp>
        <p:nvSpPr>
          <p:cNvPr id="10" name="Bildplatzhalter 11"/>
          <p:cNvSpPr>
            <a:spLocks noGrp="1"/>
          </p:cNvSpPr>
          <p:nvPr>
            <p:ph type="pic" sz="quarter" idx="11"/>
          </p:nvPr>
        </p:nvSpPr>
        <p:spPr>
          <a:xfrm>
            <a:off x="900113" y="2531875"/>
            <a:ext cx="1322387" cy="1224458"/>
          </a:xfrm>
          <a:prstGeom prst="rect">
            <a:avLst/>
          </a:prstGeom>
        </p:spPr>
        <p:txBody>
          <a:bodyPr/>
          <a:lstStyle>
            <a:lvl1pPr marL="0" indent="0">
              <a:buNone/>
              <a:defRPr sz="800"/>
            </a:lvl1pPr>
          </a:lstStyle>
          <a:p>
            <a:pPr lvl="0"/>
            <a:endParaRPr lang="de-DE" noProof="0" dirty="0"/>
          </a:p>
        </p:txBody>
      </p:sp>
      <p:sp>
        <p:nvSpPr>
          <p:cNvPr id="11" name="Bildplatzhalter 11"/>
          <p:cNvSpPr>
            <a:spLocks noGrp="1"/>
          </p:cNvSpPr>
          <p:nvPr>
            <p:ph type="pic" sz="quarter" idx="12"/>
          </p:nvPr>
        </p:nvSpPr>
        <p:spPr>
          <a:xfrm>
            <a:off x="4815128" y="2531875"/>
            <a:ext cx="1322387" cy="1224458"/>
          </a:xfrm>
          <a:prstGeom prst="rect">
            <a:avLst/>
          </a:prstGeom>
        </p:spPr>
        <p:txBody>
          <a:bodyPr/>
          <a:lstStyle>
            <a:lvl1pPr marL="0" indent="0">
              <a:buNone/>
              <a:defRPr sz="800"/>
            </a:lvl1pPr>
          </a:lstStyle>
          <a:p>
            <a:pPr lvl="0"/>
            <a:endParaRPr lang="de-DE" noProof="0" dirty="0"/>
          </a:p>
        </p:txBody>
      </p:sp>
      <p:sp>
        <p:nvSpPr>
          <p:cNvPr id="12" name="Bildplatzhalter 11"/>
          <p:cNvSpPr>
            <a:spLocks noGrp="1"/>
          </p:cNvSpPr>
          <p:nvPr>
            <p:ph type="pic" sz="quarter" idx="13"/>
          </p:nvPr>
        </p:nvSpPr>
        <p:spPr>
          <a:xfrm>
            <a:off x="900113" y="4492445"/>
            <a:ext cx="1322387" cy="1224458"/>
          </a:xfrm>
          <a:prstGeom prst="rect">
            <a:avLst/>
          </a:prstGeom>
        </p:spPr>
        <p:txBody>
          <a:bodyPr/>
          <a:lstStyle>
            <a:lvl1pPr marL="0" indent="0">
              <a:buNone/>
              <a:defRPr sz="800"/>
            </a:lvl1pPr>
          </a:lstStyle>
          <a:p>
            <a:pPr lvl="0"/>
            <a:endParaRPr lang="de-DE" noProof="0" dirty="0"/>
          </a:p>
        </p:txBody>
      </p:sp>
      <p:sp>
        <p:nvSpPr>
          <p:cNvPr id="13" name="Bildplatzhalter 11"/>
          <p:cNvSpPr>
            <a:spLocks noGrp="1"/>
          </p:cNvSpPr>
          <p:nvPr>
            <p:ph type="pic" sz="quarter" idx="14"/>
          </p:nvPr>
        </p:nvSpPr>
        <p:spPr>
          <a:xfrm>
            <a:off x="4815128" y="4492445"/>
            <a:ext cx="1322387" cy="1224458"/>
          </a:xfrm>
          <a:prstGeom prst="rect">
            <a:avLst/>
          </a:prstGeom>
        </p:spPr>
        <p:txBody>
          <a:bodyPr/>
          <a:lstStyle>
            <a:lvl1pPr marL="0" indent="0">
              <a:buNone/>
              <a:defRPr sz="800"/>
            </a:lvl1pPr>
          </a:lstStyle>
          <a:p>
            <a:pPr lvl="0"/>
            <a:endParaRPr lang="de-DE" noProof="0" dirty="0"/>
          </a:p>
        </p:txBody>
      </p:sp>
      <p:sp>
        <p:nvSpPr>
          <p:cNvPr id="14" name="Textplatzhalter 24"/>
          <p:cNvSpPr>
            <a:spLocks noGrp="1"/>
          </p:cNvSpPr>
          <p:nvPr>
            <p:ph type="body" sz="quarter" idx="15"/>
          </p:nvPr>
        </p:nvSpPr>
        <p:spPr>
          <a:xfrm>
            <a:off x="2438400" y="2963675"/>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15" name="Textplatzhalter 24"/>
          <p:cNvSpPr>
            <a:spLocks noGrp="1"/>
          </p:cNvSpPr>
          <p:nvPr>
            <p:ph type="body" sz="quarter" idx="16"/>
          </p:nvPr>
        </p:nvSpPr>
        <p:spPr>
          <a:xfrm>
            <a:off x="6355169" y="2963675"/>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16" name="Textplatzhalter 24"/>
          <p:cNvSpPr>
            <a:spLocks noGrp="1"/>
          </p:cNvSpPr>
          <p:nvPr>
            <p:ph type="body" sz="quarter" idx="17"/>
          </p:nvPr>
        </p:nvSpPr>
        <p:spPr>
          <a:xfrm>
            <a:off x="2438400" y="491994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
        <p:nvSpPr>
          <p:cNvPr id="17" name="Textplatzhalter 24"/>
          <p:cNvSpPr>
            <a:spLocks noGrp="1"/>
          </p:cNvSpPr>
          <p:nvPr>
            <p:ph type="body" sz="quarter" idx="18"/>
          </p:nvPr>
        </p:nvSpPr>
        <p:spPr>
          <a:xfrm>
            <a:off x="6355169" y="4919948"/>
            <a:ext cx="1989138" cy="792162"/>
          </a:xfrm>
          <a:prstGeom prst="rect">
            <a:avLst/>
          </a:prstGeom>
        </p:spPr>
        <p:txBody>
          <a:bodyPr lIns="0" tIns="0" rIns="90000"/>
          <a:lstStyle>
            <a:lvl1pPr marL="0" indent="0">
              <a:buNone/>
              <a:defRPr sz="1800">
                <a:solidFill>
                  <a:srgbClr val="3E3E3D"/>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endParaRPr lang="de-DE" dirty="0"/>
          </a:p>
        </p:txBody>
      </p:sp>
    </p:spTree>
    <p:extLst>
      <p:ext uri="{BB962C8B-B14F-4D97-AF65-F5344CB8AC3E}">
        <p14:creationId xmlns:p14="http://schemas.microsoft.com/office/powerpoint/2010/main" val="187736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K:KK_Textchart">
    <p:spTree>
      <p:nvGrpSpPr>
        <p:cNvPr id="1" name=""/>
        <p:cNvGrpSpPr/>
        <p:nvPr/>
      </p:nvGrpSpPr>
      <p:grpSpPr>
        <a:xfrm>
          <a:off x="0" y="0"/>
          <a:ext cx="0" cy="0"/>
          <a:chOff x="0" y="0"/>
          <a:chExt cx="0" cy="0"/>
        </a:xfrm>
      </p:grpSpPr>
      <p:sp>
        <p:nvSpPr>
          <p:cNvPr id="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7" name="Textplatzhalter 6"/>
          <p:cNvSpPr>
            <a:spLocks noGrp="1"/>
          </p:cNvSpPr>
          <p:nvPr>
            <p:ph type="body" sz="quarter" idx="10"/>
          </p:nvPr>
        </p:nvSpPr>
        <p:spPr>
          <a:xfrm>
            <a:off x="649287" y="1628775"/>
            <a:ext cx="7845425"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
        <p:nvSpPr>
          <p:cNvPr id="20" name="Textplatzhalter 19"/>
          <p:cNvSpPr>
            <a:spLocks noGrp="1"/>
          </p:cNvSpPr>
          <p:nvPr>
            <p:ph type="body" sz="quarter" idx="11"/>
          </p:nvPr>
        </p:nvSpPr>
        <p:spPr>
          <a:xfrm>
            <a:off x="649287" y="2132856"/>
            <a:ext cx="7845425" cy="3959969"/>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4098904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K:KK_Textchart_ohne_Sub">
    <p:spTree>
      <p:nvGrpSpPr>
        <p:cNvPr id="1" name=""/>
        <p:cNvGrpSpPr/>
        <p:nvPr/>
      </p:nvGrpSpPr>
      <p:grpSpPr>
        <a:xfrm>
          <a:off x="0" y="0"/>
          <a:ext cx="0" cy="0"/>
          <a:chOff x="0" y="0"/>
          <a:chExt cx="0" cy="0"/>
        </a:xfrm>
      </p:grpSpPr>
      <p:sp>
        <p:nvSpPr>
          <p:cNvPr id="4" name="Textfeld 6"/>
          <p:cNvSpPr txBox="1">
            <a:spLocks noChangeArrowheads="1"/>
          </p:cNvSpPr>
          <p:nvPr userDrawn="1"/>
        </p:nvSpPr>
        <p:spPr bwMode="auto">
          <a:xfrm>
            <a:off x="-8647113" y="-254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20" name="Textplatzhalter 19"/>
          <p:cNvSpPr>
            <a:spLocks noGrp="1"/>
          </p:cNvSpPr>
          <p:nvPr>
            <p:ph type="body" sz="quarter" idx="11"/>
          </p:nvPr>
        </p:nvSpPr>
        <p:spPr>
          <a:xfrm>
            <a:off x="649287" y="1628776"/>
            <a:ext cx="7845425" cy="4464050"/>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34706294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K:KK_Tabelle_Gross">
    <p:spTree>
      <p:nvGrpSpPr>
        <p:cNvPr id="1" name=""/>
        <p:cNvGrpSpPr/>
        <p:nvPr/>
      </p:nvGrpSpPr>
      <p:grpSpPr>
        <a:xfrm>
          <a:off x="0" y="0"/>
          <a:ext cx="0" cy="0"/>
          <a:chOff x="0" y="0"/>
          <a:chExt cx="0" cy="0"/>
        </a:xfrm>
      </p:grpSpPr>
      <p:sp>
        <p:nvSpPr>
          <p:cNvPr id="6" name="Textfeld 6"/>
          <p:cNvSpPr txBox="1">
            <a:spLocks noChangeArrowheads="1"/>
          </p:cNvSpPr>
          <p:nvPr userDrawn="1"/>
        </p:nvSpPr>
        <p:spPr bwMode="auto">
          <a:xfrm>
            <a:off x="-8647113" y="-25400"/>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graphicFrame>
        <p:nvGraphicFramePr>
          <p:cNvPr id="7" name="Tabelle 6"/>
          <p:cNvGraphicFramePr>
            <a:graphicFrameLocks noGrp="1"/>
          </p:cNvGraphicFramePr>
          <p:nvPr/>
        </p:nvGraphicFramePr>
        <p:xfrm>
          <a:off x="655638" y="2133600"/>
          <a:ext cx="7839075" cy="3959225"/>
        </p:xfrm>
        <a:graphic>
          <a:graphicData uri="http://schemas.openxmlformats.org/drawingml/2006/table">
            <a:tbl>
              <a:tblPr firstRow="1" bandRow="1">
                <a:tableStyleId>{5C22544A-7EE6-4342-B048-85BDC9FD1C3A}</a:tableStyleId>
              </a:tblPr>
              <a:tblGrid>
                <a:gridCol w="2613025">
                  <a:extLst>
                    <a:ext uri="{9D8B030D-6E8A-4147-A177-3AD203B41FA5}">
                      <a16:colId xmlns:a16="http://schemas.microsoft.com/office/drawing/2014/main" val="20000"/>
                    </a:ext>
                  </a:extLst>
                </a:gridCol>
                <a:gridCol w="2613025">
                  <a:extLst>
                    <a:ext uri="{9D8B030D-6E8A-4147-A177-3AD203B41FA5}">
                      <a16:colId xmlns:a16="http://schemas.microsoft.com/office/drawing/2014/main" val="20001"/>
                    </a:ext>
                  </a:extLst>
                </a:gridCol>
                <a:gridCol w="2613025">
                  <a:extLst>
                    <a:ext uri="{9D8B030D-6E8A-4147-A177-3AD203B41FA5}">
                      <a16:colId xmlns:a16="http://schemas.microsoft.com/office/drawing/2014/main" val="20002"/>
                    </a:ext>
                  </a:extLst>
                </a:gridCol>
              </a:tblGrid>
              <a:tr h="494903">
                <a:tc>
                  <a:txBody>
                    <a:bodyPr/>
                    <a:lstStyle/>
                    <a:p>
                      <a:endParaRPr lang="de-DE" sz="1400" b="1" i="0" spc="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28575" cap="flat" cmpd="sng" algn="ctr">
                      <a:solidFill>
                        <a:srgbClr val="FFF14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28575" cap="flat" cmpd="sng" algn="ctr">
                      <a:solidFill>
                        <a:srgbClr val="FFF14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28575" cap="flat" cmpd="sng" algn="ctr">
                      <a:solidFill>
                        <a:srgbClr val="FFF14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10000"/>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10002"/>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10004"/>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494903">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endParaRPr lang="de-DE" sz="1400" b="1"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10006"/>
                  </a:ext>
                </a:extLst>
              </a:tr>
              <a:tr h="494903">
                <a:tc>
                  <a:txBody>
                    <a:bodyPr/>
                    <a:lstStyle/>
                    <a:p>
                      <a:endParaRPr lang="de-DE" sz="1400" b="0" i="0" dirty="0">
                        <a:ln>
                          <a:noFill/>
                        </a:ln>
                        <a:solidFill>
                          <a:srgbClr val="3E3E3D"/>
                        </a:solidFill>
                        <a:latin typeface="Arial" charset="0"/>
                        <a:ea typeface="Arial" charset="0"/>
                        <a:cs typeface="Arial" charset="0"/>
                      </a:endParaRPr>
                    </a:p>
                  </a:txBody>
                  <a:tcPr marL="89992" marR="53995" marT="18000" marB="18000">
                    <a:lnL w="28575"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FFF14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0"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19050"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FFF147"/>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de-DE" sz="1400" b="0" i="0" dirty="0">
                        <a:ln>
                          <a:noFill/>
                        </a:ln>
                        <a:solidFill>
                          <a:srgbClr val="3E3E3D"/>
                        </a:solidFill>
                        <a:latin typeface="Arial" charset="0"/>
                        <a:ea typeface="Arial" charset="0"/>
                        <a:cs typeface="Arial" charset="0"/>
                      </a:endParaRPr>
                    </a:p>
                  </a:txBody>
                  <a:tcPr marL="89992" marR="53995" marT="18000" marB="18000">
                    <a:lnL w="19050" cap="flat" cmpd="sng" algn="ctr">
                      <a:solidFill>
                        <a:srgbClr val="FFF147"/>
                      </a:solidFill>
                      <a:prstDash val="solid"/>
                      <a:round/>
                      <a:headEnd type="none" w="med" len="med"/>
                      <a:tailEnd type="none" w="med" len="med"/>
                    </a:lnL>
                    <a:lnR w="28575" cap="flat" cmpd="sng" algn="ctr">
                      <a:solidFill>
                        <a:srgbClr val="FFF14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FFF147"/>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bl>
          </a:graphicData>
        </a:graphic>
      </p:graphicFrame>
      <p:sp>
        <p:nvSpPr>
          <p:cNvPr id="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0" name="Textplatzhalter 6"/>
          <p:cNvSpPr>
            <a:spLocks noGrp="1"/>
          </p:cNvSpPr>
          <p:nvPr>
            <p:ph type="body" sz="quarter" idx="10"/>
          </p:nvPr>
        </p:nvSpPr>
        <p:spPr>
          <a:xfrm>
            <a:off x="649288" y="1628775"/>
            <a:ext cx="2466976"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
        <p:nvSpPr>
          <p:cNvPr id="12" name="Textplatzhalter 6"/>
          <p:cNvSpPr>
            <a:spLocks noGrp="1"/>
          </p:cNvSpPr>
          <p:nvPr>
            <p:ph type="body" sz="quarter" idx="11"/>
          </p:nvPr>
        </p:nvSpPr>
        <p:spPr>
          <a:xfrm>
            <a:off x="3266331" y="1628775"/>
            <a:ext cx="2466976"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
        <p:nvSpPr>
          <p:cNvPr id="13" name="Textplatzhalter 6"/>
          <p:cNvSpPr>
            <a:spLocks noGrp="1"/>
          </p:cNvSpPr>
          <p:nvPr>
            <p:ph type="body" sz="quarter" idx="12"/>
          </p:nvPr>
        </p:nvSpPr>
        <p:spPr>
          <a:xfrm>
            <a:off x="5884862" y="1628775"/>
            <a:ext cx="2466976"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23409055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K:KK_Textchart_2_Textkasten">
    <p:spTree>
      <p:nvGrpSpPr>
        <p:cNvPr id="1" name=""/>
        <p:cNvGrpSpPr/>
        <p:nvPr/>
      </p:nvGrpSpPr>
      <p:grpSpPr>
        <a:xfrm>
          <a:off x="0" y="0"/>
          <a:ext cx="0" cy="0"/>
          <a:chOff x="0" y="0"/>
          <a:chExt cx="0" cy="0"/>
        </a:xfrm>
      </p:grpSpPr>
      <p:sp>
        <p:nvSpPr>
          <p:cNvPr id="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7" name="Textplatzhalter 6"/>
          <p:cNvSpPr>
            <a:spLocks noGrp="1"/>
          </p:cNvSpPr>
          <p:nvPr>
            <p:ph type="body" sz="quarter" idx="10"/>
          </p:nvPr>
        </p:nvSpPr>
        <p:spPr>
          <a:xfrm>
            <a:off x="649287" y="1628775"/>
            <a:ext cx="7845425"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
        <p:nvSpPr>
          <p:cNvPr id="20" name="Textplatzhalter 19"/>
          <p:cNvSpPr>
            <a:spLocks noGrp="1"/>
          </p:cNvSpPr>
          <p:nvPr>
            <p:ph type="body" sz="quarter" idx="11"/>
          </p:nvPr>
        </p:nvSpPr>
        <p:spPr>
          <a:xfrm>
            <a:off x="649287" y="2132857"/>
            <a:ext cx="7845425" cy="2232247"/>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
        <p:nvSpPr>
          <p:cNvPr id="5" name="Textplatzhalter 19"/>
          <p:cNvSpPr>
            <a:spLocks noGrp="1"/>
          </p:cNvSpPr>
          <p:nvPr>
            <p:ph type="body" sz="quarter" idx="12"/>
          </p:nvPr>
        </p:nvSpPr>
        <p:spPr>
          <a:xfrm>
            <a:off x="649289" y="4509119"/>
            <a:ext cx="3587750" cy="1583705"/>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
        <p:nvSpPr>
          <p:cNvPr id="6" name="Textplatzhalter 19"/>
          <p:cNvSpPr>
            <a:spLocks noGrp="1"/>
          </p:cNvSpPr>
          <p:nvPr>
            <p:ph type="body" sz="quarter" idx="13"/>
          </p:nvPr>
        </p:nvSpPr>
        <p:spPr>
          <a:xfrm>
            <a:off x="4929188" y="4509119"/>
            <a:ext cx="3587750" cy="1583705"/>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1156608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K:KK_Textchart_2_Textkasten_ohne_Sub">
    <p:spTree>
      <p:nvGrpSpPr>
        <p:cNvPr id="1" name=""/>
        <p:cNvGrpSpPr/>
        <p:nvPr/>
      </p:nvGrpSpPr>
      <p:grpSpPr>
        <a:xfrm>
          <a:off x="0" y="0"/>
          <a:ext cx="0" cy="0"/>
          <a:chOff x="0" y="0"/>
          <a:chExt cx="0" cy="0"/>
        </a:xfrm>
      </p:grpSpPr>
      <p:sp>
        <p:nvSpPr>
          <p:cNvPr id="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20" name="Textplatzhalter 19"/>
          <p:cNvSpPr>
            <a:spLocks noGrp="1"/>
          </p:cNvSpPr>
          <p:nvPr>
            <p:ph type="body" sz="quarter" idx="11"/>
          </p:nvPr>
        </p:nvSpPr>
        <p:spPr>
          <a:xfrm>
            <a:off x="649287" y="1628775"/>
            <a:ext cx="7845425" cy="2736329"/>
          </a:xfrm>
          <a:prstGeom prst="rect">
            <a:avLst/>
          </a:prstGeom>
        </p:spPr>
        <p:txBody>
          <a:bodyPr lIns="0" tIns="0" rIns="90000"/>
          <a:lstStyle>
            <a:lvl1pPr marL="0" indent="0">
              <a:lnSpc>
                <a:spcPts val="2800"/>
              </a:lnSpc>
              <a:buNone/>
              <a:defRPr sz="2000"/>
            </a:lvl1pPr>
          </a:lstStyle>
          <a:p>
            <a:pPr lvl="0"/>
            <a:endParaRPr lang="de-DE" dirty="0"/>
          </a:p>
        </p:txBody>
      </p:sp>
      <p:sp>
        <p:nvSpPr>
          <p:cNvPr id="5" name="Textplatzhalter 19"/>
          <p:cNvSpPr>
            <a:spLocks noGrp="1"/>
          </p:cNvSpPr>
          <p:nvPr>
            <p:ph type="body" sz="quarter" idx="12"/>
          </p:nvPr>
        </p:nvSpPr>
        <p:spPr>
          <a:xfrm>
            <a:off x="649289" y="4509119"/>
            <a:ext cx="3587750" cy="1583705"/>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
        <p:nvSpPr>
          <p:cNvPr id="6" name="Textplatzhalter 19"/>
          <p:cNvSpPr>
            <a:spLocks noGrp="1"/>
          </p:cNvSpPr>
          <p:nvPr>
            <p:ph type="body" sz="quarter" idx="13"/>
          </p:nvPr>
        </p:nvSpPr>
        <p:spPr>
          <a:xfrm>
            <a:off x="4922838" y="4509119"/>
            <a:ext cx="3587750" cy="1583705"/>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23871214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K:KK_Text_und_Bild">
    <p:spTree>
      <p:nvGrpSpPr>
        <p:cNvPr id="1" name=""/>
        <p:cNvGrpSpPr/>
        <p:nvPr/>
      </p:nvGrpSpPr>
      <p:grpSpPr>
        <a:xfrm>
          <a:off x="0" y="0"/>
          <a:ext cx="0" cy="0"/>
          <a:chOff x="0" y="0"/>
          <a:chExt cx="0" cy="0"/>
        </a:xfrm>
      </p:grpSpPr>
      <p:pic>
        <p:nvPicPr>
          <p:cNvPr id="5" name="Bild 21"/>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5148263" y="1628775"/>
            <a:ext cx="4005262"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8"/>
          <p:cNvSpPr txBox="1">
            <a:spLocks noChangeArrowheads="1"/>
          </p:cNvSpPr>
          <p:nvPr userDrawn="1"/>
        </p:nvSpPr>
        <p:spPr bwMode="auto">
          <a:xfrm>
            <a:off x="5138738" y="5816600"/>
            <a:ext cx="2376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b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900">
                <a:solidFill>
                  <a:schemeClr val="bg1"/>
                </a:solidFill>
                <a:latin typeface="Arial" panose="020B0604020202020204" pitchFamily="34" charset="0"/>
                <a:cs typeface="Arial" panose="020B0604020202020204" pitchFamily="34" charset="0"/>
              </a:rPr>
              <a:t>© Marie Maerz/Shutterstock</a:t>
            </a:r>
          </a:p>
        </p:txBody>
      </p:sp>
      <p:sp>
        <p:nvSpPr>
          <p:cNvPr id="18"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9" name="Textplatzhalter 6"/>
          <p:cNvSpPr>
            <a:spLocks noGrp="1"/>
          </p:cNvSpPr>
          <p:nvPr>
            <p:ph type="body" sz="quarter" idx="10"/>
          </p:nvPr>
        </p:nvSpPr>
        <p:spPr>
          <a:xfrm>
            <a:off x="649287"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
        <p:nvSpPr>
          <p:cNvPr id="21" name="Textplatzhalter 19"/>
          <p:cNvSpPr>
            <a:spLocks noGrp="1"/>
          </p:cNvSpPr>
          <p:nvPr>
            <p:ph type="body" sz="quarter" idx="11"/>
          </p:nvPr>
        </p:nvSpPr>
        <p:spPr>
          <a:xfrm>
            <a:off x="649287" y="2132856"/>
            <a:ext cx="4273551" cy="3959969"/>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3233168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SK:KK_Titelchart_vierzeilig">
    <p:spTree>
      <p:nvGrpSpPr>
        <p:cNvPr id="1" name=""/>
        <p:cNvGrpSpPr/>
        <p:nvPr/>
      </p:nvGrpSpPr>
      <p:grpSpPr>
        <a:xfrm>
          <a:off x="0" y="0"/>
          <a:ext cx="0" cy="0"/>
          <a:chOff x="0" y="0"/>
          <a:chExt cx="0" cy="0"/>
        </a:xfrm>
      </p:grpSpPr>
      <p:pic>
        <p:nvPicPr>
          <p:cNvPr id="2" name="Grafik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6513" y="0"/>
            <a:ext cx="9217025" cy="5817563"/>
          </a:xfrm>
          <a:prstGeom prst="rect">
            <a:avLst/>
          </a:prstGeom>
        </p:spPr>
      </p:pic>
      <p:cxnSp>
        <p:nvCxnSpPr>
          <p:cNvPr id="5" name="Gerade Verbindung 10"/>
          <p:cNvCxnSpPr/>
          <p:nvPr userDrawn="1"/>
        </p:nvCxnSpPr>
        <p:spPr>
          <a:xfrm>
            <a:off x="1544638" y="4076700"/>
            <a:ext cx="1789112"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6" name="Freihandform 5"/>
          <p:cNvSpPr/>
          <p:nvPr userDrawn="1"/>
        </p:nvSpPr>
        <p:spPr>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7" name="Freihandform 6"/>
          <p:cNvSpPr/>
          <p:nvPr userDrawn="1"/>
        </p:nvSpPr>
        <p:spPr>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8" name="Textfeld 11"/>
          <p:cNvSpPr txBox="1">
            <a:spLocks noChangeArrowheads="1"/>
          </p:cNvSpPr>
          <p:nvPr userDrawn="1"/>
        </p:nvSpPr>
        <p:spPr bwMode="auto">
          <a:xfrm>
            <a:off x="0" y="5603875"/>
            <a:ext cx="2376488" cy="275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b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900" dirty="0" smtClean="0">
                <a:solidFill>
                  <a:schemeClr val="bg1"/>
                </a:solidFill>
                <a:latin typeface="Arial" panose="020B0604020202020204" pitchFamily="34" charset="0"/>
                <a:cs typeface="Arial" panose="020B0604020202020204" pitchFamily="34" charset="0"/>
              </a:rPr>
              <a:t>© </a:t>
            </a:r>
            <a:r>
              <a:rPr lang="en-US" altLang="de-DE" sz="900" dirty="0" smtClean="0">
                <a:solidFill>
                  <a:schemeClr val="bg1"/>
                </a:solidFill>
                <a:latin typeface="Arial" panose="020B0604020202020204" pitchFamily="34" charset="0"/>
                <a:cs typeface="Arial" panose="020B0604020202020204" pitchFamily="34" charset="0"/>
              </a:rPr>
              <a:t>2019 </a:t>
            </a:r>
            <a:r>
              <a:rPr lang="en-US" altLang="de-DE" sz="900" dirty="0" err="1" smtClean="0">
                <a:solidFill>
                  <a:schemeClr val="bg1"/>
                </a:solidFill>
                <a:latin typeface="Arial" panose="020B0604020202020204" pitchFamily="34" charset="0"/>
                <a:cs typeface="Arial" panose="020B0604020202020204" pitchFamily="34" charset="0"/>
              </a:rPr>
              <a:t>zendograph</a:t>
            </a:r>
            <a:r>
              <a:rPr lang="en-US" altLang="de-DE" sz="900" dirty="0" smtClean="0">
                <a:solidFill>
                  <a:schemeClr val="bg1"/>
                </a:solidFill>
                <a:latin typeface="Arial" panose="020B0604020202020204" pitchFamily="34" charset="0"/>
                <a:cs typeface="Arial" panose="020B0604020202020204" pitchFamily="34" charset="0"/>
              </a:rPr>
              <a:t>/</a:t>
            </a:r>
            <a:r>
              <a:rPr lang="en-US" altLang="de-DE" sz="900" dirty="0" err="1" smtClean="0">
                <a:solidFill>
                  <a:schemeClr val="bg1"/>
                </a:solidFill>
                <a:latin typeface="Arial" panose="020B0604020202020204" pitchFamily="34" charset="0"/>
                <a:cs typeface="Arial" panose="020B0604020202020204" pitchFamily="34" charset="0"/>
              </a:rPr>
              <a:t>Shutterstock</a:t>
            </a:r>
            <a:endParaRPr lang="de-DE" altLang="de-DE" sz="900" dirty="0">
              <a:solidFill>
                <a:schemeClr val="bg1"/>
              </a:solidFill>
              <a:latin typeface="Arial" panose="020B0604020202020204" pitchFamily="34" charset="0"/>
              <a:cs typeface="Arial" panose="020B0604020202020204" pitchFamily="34" charset="0"/>
            </a:endParaRPr>
          </a:p>
        </p:txBody>
      </p:sp>
      <p:grpSp>
        <p:nvGrpSpPr>
          <p:cNvPr id="9" name="Gruppieren 12"/>
          <p:cNvGrpSpPr>
            <a:grpSpLocks/>
          </p:cNvGrpSpPr>
          <p:nvPr userDrawn="1"/>
        </p:nvGrpSpPr>
        <p:grpSpPr bwMode="auto">
          <a:xfrm>
            <a:off x="5435600" y="5937250"/>
            <a:ext cx="3708400" cy="965200"/>
            <a:chOff x="5436096" y="5903851"/>
            <a:chExt cx="3707904" cy="965193"/>
          </a:xfrm>
        </p:grpSpPr>
        <p:pic>
          <p:nvPicPr>
            <p:cNvPr id="10" name="Grafik 13"/>
            <p:cNvPicPr>
              <a:picLocks noChangeAspect="1"/>
            </p:cNvPicPr>
            <p:nvPr userDrawn="1"/>
          </p:nvPicPr>
          <p:blipFill>
            <a:blip r:embed="rId3" cstate="print">
              <a:extLst>
                <a:ext uri="{28A0092B-C50C-407E-A947-70E740481C1C}">
                  <a14:useLocalDpi xmlns:a14="http://schemas.microsoft.com/office/drawing/2010/main"/>
                </a:ext>
              </a:extLst>
            </a:blip>
            <a:srcRect l="81712" b="54726"/>
            <a:stretch>
              <a:fillRect/>
            </a:stretch>
          </p:blipFill>
          <p:spPr bwMode="auto">
            <a:xfrm>
              <a:off x="8229553" y="5932672"/>
              <a:ext cx="914447" cy="82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4"/>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5436096" y="5903851"/>
              <a:ext cx="1584176" cy="96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Grafik 15" descr="Ein Bild, das Schrift, Grafiken, Symbol, Logo enthält.&#10;&#10;Automatisch generierte Beschreibung"/>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6875463" y="6107113"/>
            <a:ext cx="12969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platzhalter 10"/>
          <p:cNvSpPr>
            <a:spLocks noGrp="1"/>
          </p:cNvSpPr>
          <p:nvPr>
            <p:ph type="body" sz="quarter" idx="10"/>
          </p:nvPr>
        </p:nvSpPr>
        <p:spPr>
          <a:xfrm>
            <a:off x="1544638" y="1204206"/>
            <a:ext cx="7203826" cy="2482403"/>
          </a:xfrm>
          <a:prstGeom prst="rect">
            <a:avLst/>
          </a:prstGeom>
        </p:spPr>
        <p:txBody>
          <a:bodyPr lIns="0" tIns="0"/>
          <a:lstStyle>
            <a:lvl1pPr marL="0" indent="0">
              <a:lnSpc>
                <a:spcPts val="4600"/>
              </a:lnSpc>
              <a:spcBef>
                <a:spcPts val="0"/>
              </a:spcBef>
              <a:buNone/>
              <a:defRPr sz="4000" baseline="0">
                <a:solidFill>
                  <a:schemeClr val="bg1"/>
                </a:solidFill>
                <a:effectLst>
                  <a:outerShdw blurRad="38100" dist="38100" dir="2700000" algn="tl">
                    <a:srgbClr val="000000">
                      <a:alpha val="43137"/>
                    </a:srgbClr>
                  </a:outerShdw>
                </a:effectLst>
              </a:defRPr>
            </a:lvl1pPr>
          </a:lstStyle>
          <a:p>
            <a:pPr lvl="0"/>
            <a:r>
              <a:rPr lang="de-DE" smtClean="0"/>
              <a:t>Formatvorlagen des Textmasters bearbeiten</a:t>
            </a:r>
          </a:p>
        </p:txBody>
      </p:sp>
      <p:sp>
        <p:nvSpPr>
          <p:cNvPr id="12" name="Textplatzhalter 17"/>
          <p:cNvSpPr>
            <a:spLocks noGrp="1"/>
          </p:cNvSpPr>
          <p:nvPr>
            <p:ph type="body" sz="quarter" idx="11"/>
          </p:nvPr>
        </p:nvSpPr>
        <p:spPr>
          <a:xfrm>
            <a:off x="1544638" y="4221088"/>
            <a:ext cx="5835674" cy="781262"/>
          </a:xfrm>
          <a:prstGeom prst="rect">
            <a:avLst/>
          </a:prstGeom>
        </p:spPr>
        <p:txBody>
          <a:bodyPr lIns="0" tIns="0" rIns="90000" bIns="46800"/>
          <a:lstStyle>
            <a:lvl1pPr marL="0" marR="0" indent="0" algn="l" defTabSz="914400" rtl="0" eaLnBrk="1" fontAlgn="auto" latinLnBrk="0" hangingPunct="1">
              <a:lnSpc>
                <a:spcPts val="2200"/>
              </a:lnSpc>
              <a:spcBef>
                <a:spcPct val="20000"/>
              </a:spcBef>
              <a:spcAft>
                <a:spcPts val="0"/>
              </a:spcAft>
              <a:buClrTx/>
              <a:buSzTx/>
              <a:buFont typeface="Arial" panose="020B0604020202020204" pitchFamily="34" charset="0"/>
              <a:buNone/>
              <a:tabLst/>
              <a:defRPr sz="2000" b="1" baseline="0">
                <a:solidFill>
                  <a:schemeClr val="bg1"/>
                </a:solidFill>
              </a:defRPr>
            </a:lvl1pPr>
          </a:lstStyle>
          <a:p>
            <a:pPr lvl="0"/>
            <a:r>
              <a:rPr lang="de-DE" smtClean="0"/>
              <a:t>Formatvorlagen des Textmasters bearbeiten</a:t>
            </a:r>
          </a:p>
        </p:txBody>
      </p:sp>
    </p:spTree>
    <p:extLst>
      <p:ext uri="{BB962C8B-B14F-4D97-AF65-F5344CB8AC3E}">
        <p14:creationId xmlns:p14="http://schemas.microsoft.com/office/powerpoint/2010/main" val="40200444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K:KK_Text_und_Bild_ohne_Sub">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2B13695C-DCA3-BE60-CEC4-072C582C960A}"/>
              </a:ext>
            </a:extLst>
          </p:cNvPr>
          <p:cNvSpPr>
            <a:spLocks noGrp="1"/>
          </p:cNvSpPr>
          <p:nvPr>
            <p:ph type="pic" sz="quarter" idx="12"/>
          </p:nvPr>
        </p:nvSpPr>
        <p:spPr>
          <a:xfrm>
            <a:off x="5148263" y="1628775"/>
            <a:ext cx="3995737" cy="4464050"/>
          </a:xfrm>
          <a:prstGeom prst="rect">
            <a:avLst/>
          </a:prstGeom>
        </p:spPr>
        <p:txBody>
          <a:bodyPr/>
          <a:lstStyle/>
          <a:p>
            <a:pPr lvl="0"/>
            <a:endParaRPr lang="de-DE" noProof="0"/>
          </a:p>
        </p:txBody>
      </p:sp>
      <p:sp>
        <p:nvSpPr>
          <p:cNvPr id="13"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4" name="Textplatzhalter 19"/>
          <p:cNvSpPr>
            <a:spLocks noGrp="1"/>
          </p:cNvSpPr>
          <p:nvPr>
            <p:ph type="body" sz="quarter" idx="11"/>
          </p:nvPr>
        </p:nvSpPr>
        <p:spPr>
          <a:xfrm>
            <a:off x="649287" y="1628776"/>
            <a:ext cx="4273551" cy="4464050"/>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22740678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K:KK_Grafik/Bild/Tabelle/Info">
    <p:spTree>
      <p:nvGrpSpPr>
        <p:cNvPr id="1" name=""/>
        <p:cNvGrpSpPr/>
        <p:nvPr/>
      </p:nvGrpSpPr>
      <p:grpSpPr>
        <a:xfrm>
          <a:off x="0" y="0"/>
          <a:ext cx="0" cy="0"/>
          <a:chOff x="0" y="0"/>
          <a:chExt cx="0" cy="0"/>
        </a:xfrm>
      </p:grpSpPr>
      <p:sp>
        <p:nvSpPr>
          <p:cNvPr id="6" name="Inhaltsplatzhalter 5"/>
          <p:cNvSpPr>
            <a:spLocks noGrp="1"/>
          </p:cNvSpPr>
          <p:nvPr>
            <p:ph sz="quarter" idx="10"/>
          </p:nvPr>
        </p:nvSpPr>
        <p:spPr>
          <a:xfrm>
            <a:off x="649288" y="2133599"/>
            <a:ext cx="7845425" cy="3959225"/>
          </a:xfrm>
          <a:prstGeom prst="rect">
            <a:avLst/>
          </a:prstGeom>
        </p:spPr>
        <p:txBody>
          <a:bodyPr/>
          <a:lstStyle>
            <a:lvl1pPr>
              <a:lnSpc>
                <a:spcPts val="2600"/>
              </a:lnSpc>
              <a:defRPr sz="2000">
                <a:sym typeface="Wingdings"/>
              </a:defRPr>
            </a:lvl1pPr>
            <a:lvl2pPr>
              <a:lnSpc>
                <a:spcPts val="2120"/>
              </a:lnSpc>
              <a:defRPr sz="1800">
                <a:sym typeface="Wingdings"/>
              </a:defRPr>
            </a:lvl2pPr>
            <a:lvl3pPr marL="1143000" indent="-228600">
              <a:lnSpc>
                <a:spcPts val="2120"/>
              </a:lnSpc>
              <a:buFont typeface="Wingdings" charset="2"/>
              <a:buChar char="§"/>
              <a:defRPr sz="1800" i="1"/>
            </a:lvl3pPr>
          </a:lstStyle>
          <a:p>
            <a:pPr lvl="0"/>
            <a:r>
              <a:rPr lang="de-DE" smtClean="0"/>
              <a:t>Formatvorlagen des Textmasters bearbeiten</a:t>
            </a:r>
          </a:p>
          <a:p>
            <a:pPr lvl="1"/>
            <a:r>
              <a:rPr lang="de-DE" smtClean="0"/>
              <a:t>Zweite Ebene</a:t>
            </a:r>
          </a:p>
          <a:p>
            <a:pPr lvl="2"/>
            <a:r>
              <a:rPr lang="de-DE" smtClean="0"/>
              <a:t>Dritte Ebene</a:t>
            </a:r>
          </a:p>
        </p:txBody>
      </p:sp>
      <p:sp>
        <p:nvSpPr>
          <p:cNvPr id="9"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0" name="Textplatzhalter 6"/>
          <p:cNvSpPr>
            <a:spLocks noGrp="1"/>
          </p:cNvSpPr>
          <p:nvPr>
            <p:ph type="body" sz="quarter" idx="11"/>
          </p:nvPr>
        </p:nvSpPr>
        <p:spPr>
          <a:xfrm>
            <a:off x="649287" y="1628775"/>
            <a:ext cx="7845425"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29627637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K:KK_Grafik/Bild/Tabelle/Info_ohne_Sub">
    <p:spTree>
      <p:nvGrpSpPr>
        <p:cNvPr id="1" name=""/>
        <p:cNvGrpSpPr/>
        <p:nvPr/>
      </p:nvGrpSpPr>
      <p:grpSpPr>
        <a:xfrm>
          <a:off x="0" y="0"/>
          <a:ext cx="0" cy="0"/>
          <a:chOff x="0" y="0"/>
          <a:chExt cx="0" cy="0"/>
        </a:xfrm>
      </p:grpSpPr>
      <p:sp>
        <p:nvSpPr>
          <p:cNvPr id="6" name="Inhaltsplatzhalter 5"/>
          <p:cNvSpPr>
            <a:spLocks noGrp="1"/>
          </p:cNvSpPr>
          <p:nvPr>
            <p:ph sz="quarter" idx="10"/>
          </p:nvPr>
        </p:nvSpPr>
        <p:spPr>
          <a:xfrm>
            <a:off x="649288" y="1628775"/>
            <a:ext cx="7845425" cy="4464050"/>
          </a:xfrm>
          <a:prstGeom prst="rect">
            <a:avLst/>
          </a:prstGeom>
        </p:spPr>
        <p:txBody>
          <a:bodyPr/>
          <a:lstStyle>
            <a:lvl1pPr>
              <a:lnSpc>
                <a:spcPts val="2600"/>
              </a:lnSpc>
              <a:defRPr sz="2000">
                <a:sym typeface="Wingdings"/>
              </a:defRPr>
            </a:lvl1pPr>
            <a:lvl2pPr>
              <a:lnSpc>
                <a:spcPts val="2120"/>
              </a:lnSpc>
              <a:defRPr sz="1800">
                <a:sym typeface="Wingdings"/>
              </a:defRPr>
            </a:lvl2pPr>
            <a:lvl3pPr marL="1143000" indent="-228600">
              <a:lnSpc>
                <a:spcPts val="2120"/>
              </a:lnSpc>
              <a:buFont typeface="Wingdings" charset="2"/>
              <a:buChar char="§"/>
              <a:defRPr sz="1800" i="1"/>
            </a:lvl3pPr>
          </a:lstStyle>
          <a:p>
            <a:pPr lvl="0"/>
            <a:r>
              <a:rPr lang="de-DE" smtClean="0"/>
              <a:t>Formatvorlagen des Textmasters bearbeiten</a:t>
            </a:r>
          </a:p>
          <a:p>
            <a:pPr lvl="1"/>
            <a:r>
              <a:rPr lang="de-DE" smtClean="0"/>
              <a:t>Zweite Ebene</a:t>
            </a:r>
          </a:p>
          <a:p>
            <a:pPr lvl="2"/>
            <a:r>
              <a:rPr lang="de-DE" smtClean="0"/>
              <a:t>Dritte Ebene</a:t>
            </a:r>
          </a:p>
        </p:txBody>
      </p:sp>
      <p:sp>
        <p:nvSpPr>
          <p:cNvPr id="5"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5043466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K:KK_Tabelle">
    <p:spTree>
      <p:nvGrpSpPr>
        <p:cNvPr id="1" name=""/>
        <p:cNvGrpSpPr/>
        <p:nvPr/>
      </p:nvGrpSpPr>
      <p:grpSpPr>
        <a:xfrm>
          <a:off x="0" y="0"/>
          <a:ext cx="0" cy="0"/>
          <a:chOff x="0" y="0"/>
          <a:chExt cx="0" cy="0"/>
        </a:xfrm>
      </p:grpSpPr>
      <p:sp>
        <p:nvSpPr>
          <p:cNvPr id="3" name="Tabellenplatzhalter 2"/>
          <p:cNvSpPr>
            <a:spLocks noGrp="1"/>
          </p:cNvSpPr>
          <p:nvPr>
            <p:ph type="tbl" sz="quarter" idx="11"/>
          </p:nvPr>
        </p:nvSpPr>
        <p:spPr>
          <a:xfrm>
            <a:off x="649288" y="2133600"/>
            <a:ext cx="7845425" cy="3959224"/>
          </a:xfrm>
          <a:prstGeom prst="rect">
            <a:avLst/>
          </a:prstGeom>
        </p:spPr>
        <p:txBody>
          <a:bodyPr/>
          <a:lstStyle>
            <a:lvl1pPr>
              <a:defRPr/>
            </a:lvl1pPr>
          </a:lstStyle>
          <a:p>
            <a:pPr lvl="0"/>
            <a:endParaRPr lang="de-DE" noProof="0" dirty="0"/>
          </a:p>
        </p:txBody>
      </p:sp>
      <p:sp>
        <p:nvSpPr>
          <p:cNvPr id="6"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7" name="Textplatzhalter 6"/>
          <p:cNvSpPr>
            <a:spLocks noGrp="1"/>
          </p:cNvSpPr>
          <p:nvPr>
            <p:ph type="body" sz="quarter" idx="12"/>
          </p:nvPr>
        </p:nvSpPr>
        <p:spPr>
          <a:xfrm>
            <a:off x="649287" y="1628775"/>
            <a:ext cx="7845425"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14274230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K:KK_Tabelle_ohne_Sub">
    <p:spTree>
      <p:nvGrpSpPr>
        <p:cNvPr id="1" name=""/>
        <p:cNvGrpSpPr/>
        <p:nvPr/>
      </p:nvGrpSpPr>
      <p:grpSpPr>
        <a:xfrm>
          <a:off x="0" y="0"/>
          <a:ext cx="0" cy="0"/>
          <a:chOff x="0" y="0"/>
          <a:chExt cx="0" cy="0"/>
        </a:xfrm>
      </p:grpSpPr>
      <p:sp>
        <p:nvSpPr>
          <p:cNvPr id="3" name="Tabellenplatzhalter 2"/>
          <p:cNvSpPr>
            <a:spLocks noGrp="1"/>
          </p:cNvSpPr>
          <p:nvPr>
            <p:ph type="tbl" sz="quarter" idx="11"/>
          </p:nvPr>
        </p:nvSpPr>
        <p:spPr>
          <a:xfrm>
            <a:off x="649288" y="1628775"/>
            <a:ext cx="7845425" cy="4464050"/>
          </a:xfrm>
          <a:prstGeom prst="rect">
            <a:avLst/>
          </a:prstGeom>
        </p:spPr>
        <p:txBody>
          <a:bodyPr/>
          <a:lstStyle>
            <a:lvl1pPr>
              <a:defRPr/>
            </a:lvl1pPr>
          </a:lstStyle>
          <a:p>
            <a:pPr lvl="0"/>
            <a:endParaRPr lang="de-DE" noProof="0" dirty="0"/>
          </a:p>
        </p:txBody>
      </p:sp>
      <p:sp>
        <p:nvSpPr>
          <p:cNvPr id="7"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967419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K:KK_Bulletpoints_2_Ebenen_und_Bild">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235C52A4-D91F-BBDA-5A00-3594250AB1D9}"/>
              </a:ext>
            </a:extLst>
          </p:cNvPr>
          <p:cNvSpPr>
            <a:spLocks noGrp="1"/>
          </p:cNvSpPr>
          <p:nvPr>
            <p:ph type="pic" sz="quarter" idx="14"/>
          </p:nvPr>
        </p:nvSpPr>
        <p:spPr>
          <a:xfrm>
            <a:off x="5138738" y="1628775"/>
            <a:ext cx="4005262" cy="4464050"/>
          </a:xfrm>
          <a:prstGeom prst="rect">
            <a:avLst/>
          </a:prstGeom>
        </p:spPr>
        <p:txBody>
          <a:bodyPr/>
          <a:lstStyle/>
          <a:p>
            <a:pPr lvl="0"/>
            <a:endParaRPr lang="de-DE" noProof="0"/>
          </a:p>
        </p:txBody>
      </p:sp>
      <p:sp>
        <p:nvSpPr>
          <p:cNvPr id="10" name="Textplatzhalter 9"/>
          <p:cNvSpPr>
            <a:spLocks noGrp="1"/>
          </p:cNvSpPr>
          <p:nvPr>
            <p:ph type="body" sz="quarter" idx="12"/>
          </p:nvPr>
        </p:nvSpPr>
        <p:spPr>
          <a:xfrm>
            <a:off x="649288" y="2133599"/>
            <a:ext cx="4273601" cy="3959225"/>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5"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6" name="Textplatzhalter 6"/>
          <p:cNvSpPr>
            <a:spLocks noGrp="1"/>
          </p:cNvSpPr>
          <p:nvPr>
            <p:ph type="body" sz="quarter" idx="13"/>
          </p:nvPr>
        </p:nvSpPr>
        <p:spPr>
          <a:xfrm>
            <a:off x="649287"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25191874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K:KK_Bulletpoints_2_Ebenen_und_Bild_ohne_Sub">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606DF375-D1E4-F074-46C9-525FE8138038}"/>
              </a:ext>
            </a:extLst>
          </p:cNvPr>
          <p:cNvSpPr>
            <a:spLocks noGrp="1"/>
          </p:cNvSpPr>
          <p:nvPr>
            <p:ph type="pic" sz="quarter" idx="13"/>
          </p:nvPr>
        </p:nvSpPr>
        <p:spPr>
          <a:xfrm>
            <a:off x="5148263" y="1628775"/>
            <a:ext cx="3995737" cy="4464050"/>
          </a:xfrm>
          <a:prstGeom prst="rect">
            <a:avLst/>
          </a:prstGeom>
        </p:spPr>
        <p:txBody>
          <a:bodyPr/>
          <a:lstStyle/>
          <a:p>
            <a:pPr lvl="0"/>
            <a:endParaRPr lang="de-DE" noProof="0"/>
          </a:p>
        </p:txBody>
      </p:sp>
      <p:sp>
        <p:nvSpPr>
          <p:cNvPr id="10" name="Textplatzhalter 9"/>
          <p:cNvSpPr>
            <a:spLocks noGrp="1"/>
          </p:cNvSpPr>
          <p:nvPr>
            <p:ph type="body" sz="quarter" idx="12"/>
          </p:nvPr>
        </p:nvSpPr>
        <p:spPr>
          <a:xfrm>
            <a:off x="649288" y="1628775"/>
            <a:ext cx="4273601" cy="4464049"/>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5"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40190923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K:KK_Objekt_Bulletpoint">
    <p:spTree>
      <p:nvGrpSpPr>
        <p:cNvPr id="1" name=""/>
        <p:cNvGrpSpPr/>
        <p:nvPr/>
      </p:nvGrpSpPr>
      <p:grpSpPr>
        <a:xfrm>
          <a:off x="0" y="0"/>
          <a:ext cx="0" cy="0"/>
          <a:chOff x="0" y="0"/>
          <a:chExt cx="0" cy="0"/>
        </a:xfrm>
      </p:grpSpPr>
      <p:sp>
        <p:nvSpPr>
          <p:cNvPr id="11" name="Textplatzhalter 9"/>
          <p:cNvSpPr>
            <a:spLocks noGrp="1"/>
          </p:cNvSpPr>
          <p:nvPr>
            <p:ph type="body" sz="quarter" idx="14"/>
          </p:nvPr>
        </p:nvSpPr>
        <p:spPr>
          <a:xfrm>
            <a:off x="4922838" y="2133599"/>
            <a:ext cx="3587750" cy="3959225"/>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5" name="Inhaltsplatzhalter 4"/>
          <p:cNvSpPr>
            <a:spLocks noGrp="1"/>
          </p:cNvSpPr>
          <p:nvPr>
            <p:ph sz="quarter" idx="15"/>
          </p:nvPr>
        </p:nvSpPr>
        <p:spPr>
          <a:xfrm>
            <a:off x="649288" y="1628775"/>
            <a:ext cx="3922712" cy="4464049"/>
          </a:xfrm>
          <a:prstGeom prst="rect">
            <a:avLst/>
          </a:prstGeom>
        </p:spPr>
        <p:txBody>
          <a:bodyPr/>
          <a:lstStyle>
            <a:lvl1pPr marL="0" indent="0">
              <a:buNone/>
              <a:defRPr sz="2000"/>
            </a:lvl1pPr>
          </a:lstStyle>
          <a:p>
            <a:pPr lvl="0"/>
            <a:endParaRPr lang="de-DE" dirty="0"/>
          </a:p>
        </p:txBody>
      </p:sp>
      <p:sp>
        <p:nvSpPr>
          <p:cNvPr id="12"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5" name="Textplatzhalter 6"/>
          <p:cNvSpPr>
            <a:spLocks noGrp="1"/>
          </p:cNvSpPr>
          <p:nvPr>
            <p:ph type="body" sz="quarter" idx="13"/>
          </p:nvPr>
        </p:nvSpPr>
        <p:spPr>
          <a:xfrm>
            <a:off x="4922838"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1586194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K:KK_Objekt_Bulletpoint_ohne_Sub">
    <p:spTree>
      <p:nvGrpSpPr>
        <p:cNvPr id="1" name=""/>
        <p:cNvGrpSpPr/>
        <p:nvPr/>
      </p:nvGrpSpPr>
      <p:grpSpPr>
        <a:xfrm>
          <a:off x="0" y="0"/>
          <a:ext cx="0" cy="0"/>
          <a:chOff x="0" y="0"/>
          <a:chExt cx="0" cy="0"/>
        </a:xfrm>
      </p:grpSpPr>
      <p:sp>
        <p:nvSpPr>
          <p:cNvPr id="11" name="Textplatzhalter 9"/>
          <p:cNvSpPr>
            <a:spLocks noGrp="1"/>
          </p:cNvSpPr>
          <p:nvPr>
            <p:ph type="body" sz="quarter" idx="14"/>
          </p:nvPr>
        </p:nvSpPr>
        <p:spPr>
          <a:xfrm>
            <a:off x="4922838" y="1628775"/>
            <a:ext cx="3587750" cy="4464050"/>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5" name="Inhaltsplatzhalter 4"/>
          <p:cNvSpPr>
            <a:spLocks noGrp="1"/>
          </p:cNvSpPr>
          <p:nvPr>
            <p:ph sz="quarter" idx="15"/>
          </p:nvPr>
        </p:nvSpPr>
        <p:spPr>
          <a:xfrm>
            <a:off x="649288" y="1628775"/>
            <a:ext cx="3922712" cy="4464050"/>
          </a:xfrm>
          <a:prstGeom prst="rect">
            <a:avLst/>
          </a:prstGeom>
        </p:spPr>
        <p:txBody>
          <a:bodyPr/>
          <a:lstStyle>
            <a:lvl1pPr marL="0" indent="0">
              <a:buNone/>
              <a:defRPr sz="2000"/>
            </a:lvl1pPr>
          </a:lstStyle>
          <a:p>
            <a:pPr lvl="0"/>
            <a:endParaRPr lang="de-DE" dirty="0"/>
          </a:p>
        </p:txBody>
      </p:sp>
      <p:sp>
        <p:nvSpPr>
          <p:cNvPr id="6"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16019049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K:KK_Bild_Bulletpoint">
    <p:spTree>
      <p:nvGrpSpPr>
        <p:cNvPr id="1" name=""/>
        <p:cNvGrpSpPr/>
        <p:nvPr/>
      </p:nvGrpSpPr>
      <p:grpSpPr>
        <a:xfrm>
          <a:off x="0" y="0"/>
          <a:ext cx="0" cy="0"/>
          <a:chOff x="0" y="0"/>
          <a:chExt cx="0" cy="0"/>
        </a:xfrm>
      </p:grpSpPr>
      <p:sp>
        <p:nvSpPr>
          <p:cNvPr id="4" name="Bildplatzhalter 3">
            <a:extLst>
              <a:ext uri="{FF2B5EF4-FFF2-40B4-BE49-F238E27FC236}">
                <a16:creationId xmlns:a16="http://schemas.microsoft.com/office/drawing/2014/main" id="{2F48BE6A-C364-D849-7864-8A4C2F5AB328}"/>
              </a:ext>
            </a:extLst>
          </p:cNvPr>
          <p:cNvSpPr>
            <a:spLocks noGrp="1"/>
          </p:cNvSpPr>
          <p:nvPr>
            <p:ph type="pic" sz="quarter" idx="15"/>
          </p:nvPr>
        </p:nvSpPr>
        <p:spPr>
          <a:xfrm>
            <a:off x="0" y="1628775"/>
            <a:ext cx="4572000" cy="4471988"/>
          </a:xfrm>
          <a:prstGeom prst="rect">
            <a:avLst/>
          </a:prstGeom>
        </p:spPr>
        <p:txBody>
          <a:bodyPr/>
          <a:lstStyle/>
          <a:p>
            <a:pPr lvl="0"/>
            <a:endParaRPr lang="de-DE" noProof="0"/>
          </a:p>
        </p:txBody>
      </p:sp>
      <p:sp>
        <p:nvSpPr>
          <p:cNvPr id="11" name="Textplatzhalter 9"/>
          <p:cNvSpPr>
            <a:spLocks noGrp="1"/>
          </p:cNvSpPr>
          <p:nvPr>
            <p:ph type="body" sz="quarter" idx="14"/>
          </p:nvPr>
        </p:nvSpPr>
        <p:spPr>
          <a:xfrm>
            <a:off x="4922838" y="2133599"/>
            <a:ext cx="3587750" cy="3959225"/>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0"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2" name="Textplatzhalter 6"/>
          <p:cNvSpPr>
            <a:spLocks noGrp="1"/>
          </p:cNvSpPr>
          <p:nvPr>
            <p:ph type="body" sz="quarter" idx="13"/>
          </p:nvPr>
        </p:nvSpPr>
        <p:spPr>
          <a:xfrm>
            <a:off x="4922838"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2790193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SK:KK_Titelchart_vierzeilig">
    <p:spTree>
      <p:nvGrpSpPr>
        <p:cNvPr id="1" name=""/>
        <p:cNvGrpSpPr/>
        <p:nvPr/>
      </p:nvGrpSpPr>
      <p:grpSpPr>
        <a:xfrm>
          <a:off x="0" y="0"/>
          <a:ext cx="0" cy="0"/>
          <a:chOff x="0" y="0"/>
          <a:chExt cx="0" cy="0"/>
        </a:xfrm>
      </p:grpSpPr>
      <p:pic>
        <p:nvPicPr>
          <p:cNvPr id="4" name="Bild 12"/>
          <p:cNvPicPr>
            <a:picLocks noChangeAspect="1"/>
          </p:cNvPicPr>
          <p:nvPr userDrawn="1"/>
        </p:nvPicPr>
        <p:blipFill>
          <a:blip r:embed="rId2" cstate="print">
            <a:extLst>
              <a:ext uri="{28A0092B-C50C-407E-A947-70E740481C1C}">
                <a14:useLocalDpi xmlns:a14="http://schemas.microsoft.com/office/drawing/2010/main"/>
              </a:ext>
            </a:extLst>
          </a:blip>
          <a:srcRect t="-6760" b="-270"/>
          <a:stretch>
            <a:fillRect/>
          </a:stretch>
        </p:blipFill>
        <p:spPr bwMode="auto">
          <a:xfrm>
            <a:off x="0" y="-655638"/>
            <a:ext cx="9144000" cy="65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Gerade Verbindung 10"/>
          <p:cNvCxnSpPr/>
          <p:nvPr userDrawn="1"/>
        </p:nvCxnSpPr>
        <p:spPr>
          <a:xfrm>
            <a:off x="1544638" y="4076700"/>
            <a:ext cx="1789112"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6" name="Freihandform 5"/>
          <p:cNvSpPr/>
          <p:nvPr userDrawn="1"/>
        </p:nvSpPr>
        <p:spPr>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7" name="Freihandform 6"/>
          <p:cNvSpPr/>
          <p:nvPr userDrawn="1"/>
        </p:nvSpPr>
        <p:spPr>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8" name="Textfeld 11"/>
          <p:cNvSpPr txBox="1">
            <a:spLocks noChangeArrowheads="1"/>
          </p:cNvSpPr>
          <p:nvPr userDrawn="1"/>
        </p:nvSpPr>
        <p:spPr bwMode="auto">
          <a:xfrm>
            <a:off x="0" y="5602288"/>
            <a:ext cx="23764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b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900">
                <a:solidFill>
                  <a:schemeClr val="bg1"/>
                </a:solidFill>
                <a:latin typeface="Arial" panose="020B0604020202020204" pitchFamily="34" charset="0"/>
                <a:cs typeface="Arial" panose="020B0604020202020204" pitchFamily="34" charset="0"/>
              </a:rPr>
              <a:t>© bbernard/shutterstock</a:t>
            </a:r>
          </a:p>
        </p:txBody>
      </p:sp>
      <p:grpSp>
        <p:nvGrpSpPr>
          <p:cNvPr id="9" name="Gruppieren 12"/>
          <p:cNvGrpSpPr>
            <a:grpSpLocks/>
          </p:cNvGrpSpPr>
          <p:nvPr userDrawn="1"/>
        </p:nvGrpSpPr>
        <p:grpSpPr bwMode="auto">
          <a:xfrm>
            <a:off x="5435600" y="5937250"/>
            <a:ext cx="3708400" cy="965200"/>
            <a:chOff x="5436096" y="5903851"/>
            <a:chExt cx="3707904" cy="965193"/>
          </a:xfrm>
        </p:grpSpPr>
        <p:pic>
          <p:nvPicPr>
            <p:cNvPr id="10" name="Grafik 13"/>
            <p:cNvPicPr>
              <a:picLocks noChangeAspect="1"/>
            </p:cNvPicPr>
            <p:nvPr userDrawn="1"/>
          </p:nvPicPr>
          <p:blipFill>
            <a:blip r:embed="rId3" cstate="print">
              <a:extLst>
                <a:ext uri="{28A0092B-C50C-407E-A947-70E740481C1C}">
                  <a14:useLocalDpi xmlns:a14="http://schemas.microsoft.com/office/drawing/2010/main"/>
                </a:ext>
              </a:extLst>
            </a:blip>
            <a:srcRect l="81712" b="54726"/>
            <a:stretch>
              <a:fillRect/>
            </a:stretch>
          </p:blipFill>
          <p:spPr bwMode="auto">
            <a:xfrm>
              <a:off x="8229553" y="5932672"/>
              <a:ext cx="914447" cy="82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4"/>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5436096" y="5903851"/>
              <a:ext cx="1584176" cy="96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Grafik 15" descr="Ein Bild, das Schrift, Grafiken, Symbol, Logo enthält.&#10;&#10;Automatisch generierte Beschreibung"/>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6875463" y="6107113"/>
            <a:ext cx="12969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platzhalter 10"/>
          <p:cNvSpPr>
            <a:spLocks noGrp="1"/>
          </p:cNvSpPr>
          <p:nvPr>
            <p:ph type="body" sz="quarter" idx="10"/>
          </p:nvPr>
        </p:nvSpPr>
        <p:spPr>
          <a:xfrm>
            <a:off x="1544638" y="1204206"/>
            <a:ext cx="7203826" cy="2482403"/>
          </a:xfrm>
          <a:prstGeom prst="rect">
            <a:avLst/>
          </a:prstGeom>
        </p:spPr>
        <p:txBody>
          <a:bodyPr lIns="0" tIns="0"/>
          <a:lstStyle>
            <a:lvl1pPr marL="0" indent="0">
              <a:lnSpc>
                <a:spcPts val="4600"/>
              </a:lnSpc>
              <a:spcBef>
                <a:spcPts val="0"/>
              </a:spcBef>
              <a:buNone/>
              <a:defRPr sz="4000" baseline="0">
                <a:solidFill>
                  <a:schemeClr val="bg1"/>
                </a:solidFill>
                <a:effectLst>
                  <a:outerShdw blurRad="38100" dist="38100" dir="2700000" algn="tl">
                    <a:srgbClr val="000000">
                      <a:alpha val="43137"/>
                    </a:srgbClr>
                  </a:outerShdw>
                </a:effectLst>
              </a:defRPr>
            </a:lvl1pPr>
          </a:lstStyle>
          <a:p>
            <a:pPr lvl="0"/>
            <a:r>
              <a:rPr lang="de-DE" smtClean="0"/>
              <a:t>Formatvorlagen des Textmasters bearbeiten</a:t>
            </a:r>
          </a:p>
        </p:txBody>
      </p:sp>
      <p:sp>
        <p:nvSpPr>
          <p:cNvPr id="12" name="Textplatzhalter 17"/>
          <p:cNvSpPr>
            <a:spLocks noGrp="1"/>
          </p:cNvSpPr>
          <p:nvPr>
            <p:ph type="body" sz="quarter" idx="11"/>
          </p:nvPr>
        </p:nvSpPr>
        <p:spPr>
          <a:xfrm>
            <a:off x="1544638" y="4221088"/>
            <a:ext cx="5835674" cy="781262"/>
          </a:xfrm>
          <a:prstGeom prst="rect">
            <a:avLst/>
          </a:prstGeom>
        </p:spPr>
        <p:txBody>
          <a:bodyPr lIns="0" tIns="0" rIns="90000" bIns="46800"/>
          <a:lstStyle>
            <a:lvl1pPr marL="0" marR="0" indent="0" algn="l" defTabSz="914400" rtl="0" eaLnBrk="1" fontAlgn="auto" latinLnBrk="0" hangingPunct="1">
              <a:lnSpc>
                <a:spcPts val="2200"/>
              </a:lnSpc>
              <a:spcBef>
                <a:spcPct val="20000"/>
              </a:spcBef>
              <a:spcAft>
                <a:spcPts val="0"/>
              </a:spcAft>
              <a:buClrTx/>
              <a:buSzTx/>
              <a:buFont typeface="Arial" panose="020B0604020202020204" pitchFamily="34" charset="0"/>
              <a:buNone/>
              <a:tabLst/>
              <a:defRPr sz="2000" b="1" baseline="0">
                <a:solidFill>
                  <a:schemeClr val="bg1"/>
                </a:solidFill>
              </a:defRPr>
            </a:lvl1pPr>
          </a:lstStyle>
          <a:p>
            <a:pPr lvl="0"/>
            <a:r>
              <a:rPr lang="de-DE" smtClean="0"/>
              <a:t>Formatvorlagen des Textmasters bearbeiten</a:t>
            </a:r>
          </a:p>
        </p:txBody>
      </p:sp>
    </p:spTree>
    <p:extLst>
      <p:ext uri="{BB962C8B-B14F-4D97-AF65-F5344CB8AC3E}">
        <p14:creationId xmlns:p14="http://schemas.microsoft.com/office/powerpoint/2010/main" val="39789996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K:KK_Bild_Bulletpoint_ohne_Sub">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25D2B069-519F-3DB5-9317-4D6C6575DA2C}"/>
              </a:ext>
            </a:extLst>
          </p:cNvPr>
          <p:cNvSpPr>
            <a:spLocks noGrp="1"/>
          </p:cNvSpPr>
          <p:nvPr>
            <p:ph type="pic" sz="quarter" idx="15"/>
          </p:nvPr>
        </p:nvSpPr>
        <p:spPr>
          <a:xfrm>
            <a:off x="0" y="1628775"/>
            <a:ext cx="4572000" cy="4471988"/>
          </a:xfrm>
          <a:prstGeom prst="rect">
            <a:avLst/>
          </a:prstGeom>
        </p:spPr>
        <p:txBody>
          <a:bodyPr/>
          <a:lstStyle/>
          <a:p>
            <a:pPr lvl="0"/>
            <a:endParaRPr lang="de-DE" noProof="0"/>
          </a:p>
        </p:txBody>
      </p:sp>
      <p:sp>
        <p:nvSpPr>
          <p:cNvPr id="11" name="Textplatzhalter 9"/>
          <p:cNvSpPr>
            <a:spLocks noGrp="1"/>
          </p:cNvSpPr>
          <p:nvPr>
            <p:ph type="body" sz="quarter" idx="14"/>
          </p:nvPr>
        </p:nvSpPr>
        <p:spPr>
          <a:xfrm>
            <a:off x="4922838" y="1628775"/>
            <a:ext cx="3587750" cy="4464050"/>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9"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9739743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K:KK_Vergleich_Bulletpoint">
    <p:spTree>
      <p:nvGrpSpPr>
        <p:cNvPr id="1" name=""/>
        <p:cNvGrpSpPr/>
        <p:nvPr/>
      </p:nvGrpSpPr>
      <p:grpSpPr>
        <a:xfrm>
          <a:off x="0" y="0"/>
          <a:ext cx="0" cy="0"/>
          <a:chOff x="0" y="0"/>
          <a:chExt cx="0" cy="0"/>
        </a:xfrm>
      </p:grpSpPr>
      <p:sp>
        <p:nvSpPr>
          <p:cNvPr id="10" name="Textplatzhalter 9"/>
          <p:cNvSpPr>
            <a:spLocks noGrp="1"/>
          </p:cNvSpPr>
          <p:nvPr>
            <p:ph type="body" sz="quarter" idx="12"/>
          </p:nvPr>
        </p:nvSpPr>
        <p:spPr>
          <a:xfrm>
            <a:off x="649288" y="2133599"/>
            <a:ext cx="3587749" cy="3959225"/>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1" name="Textplatzhalter 9"/>
          <p:cNvSpPr>
            <a:spLocks noGrp="1"/>
          </p:cNvSpPr>
          <p:nvPr>
            <p:ph type="body" sz="quarter" idx="14"/>
          </p:nvPr>
        </p:nvSpPr>
        <p:spPr>
          <a:xfrm>
            <a:off x="4922838" y="2133599"/>
            <a:ext cx="3587750" cy="3959225"/>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5"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16" name="Textplatzhalter 6"/>
          <p:cNvSpPr>
            <a:spLocks noGrp="1"/>
          </p:cNvSpPr>
          <p:nvPr>
            <p:ph type="body" sz="quarter" idx="13"/>
          </p:nvPr>
        </p:nvSpPr>
        <p:spPr>
          <a:xfrm>
            <a:off x="649287"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2931969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K:KK_Vergleich_Bulletpoint_ohne Sub">
    <p:spTree>
      <p:nvGrpSpPr>
        <p:cNvPr id="1" name=""/>
        <p:cNvGrpSpPr/>
        <p:nvPr/>
      </p:nvGrpSpPr>
      <p:grpSpPr>
        <a:xfrm>
          <a:off x="0" y="0"/>
          <a:ext cx="0" cy="0"/>
          <a:chOff x="0" y="0"/>
          <a:chExt cx="0" cy="0"/>
        </a:xfrm>
      </p:grpSpPr>
      <p:sp>
        <p:nvSpPr>
          <p:cNvPr id="10" name="Textplatzhalter 9"/>
          <p:cNvSpPr>
            <a:spLocks noGrp="1"/>
          </p:cNvSpPr>
          <p:nvPr>
            <p:ph type="body" sz="quarter" idx="12"/>
          </p:nvPr>
        </p:nvSpPr>
        <p:spPr>
          <a:xfrm>
            <a:off x="649288" y="1628775"/>
            <a:ext cx="3587749" cy="4464050"/>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11" name="Textplatzhalter 9"/>
          <p:cNvSpPr>
            <a:spLocks noGrp="1"/>
          </p:cNvSpPr>
          <p:nvPr>
            <p:ph type="body" sz="quarter" idx="14"/>
          </p:nvPr>
        </p:nvSpPr>
        <p:spPr>
          <a:xfrm>
            <a:off x="4922838" y="1628775"/>
            <a:ext cx="3587750" cy="4464050"/>
          </a:xfrm>
          <a:prstGeom prst="rect">
            <a:avLst/>
          </a:prstGeom>
        </p:spPr>
        <p:txBody>
          <a:bodyPr/>
          <a:lstStyle>
            <a:lvl1pPr>
              <a:lnSpc>
                <a:spcPts val="2600"/>
              </a:lnSpc>
              <a:defRPr sz="2000" baseline="0">
                <a:sym typeface="Wingdings"/>
              </a:defRPr>
            </a:lvl1pPr>
            <a:lvl2pPr>
              <a:lnSpc>
                <a:spcPts val="2120"/>
              </a:lnSpc>
              <a:defRPr sz="1800" baseline="0"/>
            </a:lvl2pPr>
          </a:lstStyle>
          <a:p>
            <a:pPr lvl="0"/>
            <a:r>
              <a:rPr lang="de-DE" smtClean="0"/>
              <a:t>Formatvorlagen des Textmasters bearbeiten</a:t>
            </a:r>
          </a:p>
          <a:p>
            <a:pPr lvl="1"/>
            <a:r>
              <a:rPr lang="de-DE" smtClean="0"/>
              <a:t>Zweite Ebene</a:t>
            </a:r>
          </a:p>
        </p:txBody>
      </p:sp>
      <p:sp>
        <p:nvSpPr>
          <p:cNvPr id="6"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38980503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K:KK_Textkasten_farbig">
    <p:spTree>
      <p:nvGrpSpPr>
        <p:cNvPr id="1" name=""/>
        <p:cNvGrpSpPr/>
        <p:nvPr/>
      </p:nvGrpSpPr>
      <p:grpSpPr>
        <a:xfrm>
          <a:off x="0" y="0"/>
          <a:ext cx="0" cy="0"/>
          <a:chOff x="0" y="0"/>
          <a:chExt cx="0" cy="0"/>
        </a:xfrm>
      </p:grpSpPr>
      <p:sp>
        <p:nvSpPr>
          <p:cNvPr id="6" name="Textplatzhalter 19"/>
          <p:cNvSpPr>
            <a:spLocks noGrp="1"/>
          </p:cNvSpPr>
          <p:nvPr>
            <p:ph type="body" sz="quarter" idx="11"/>
          </p:nvPr>
        </p:nvSpPr>
        <p:spPr>
          <a:xfrm>
            <a:off x="649287" y="2133600"/>
            <a:ext cx="3587751" cy="3959226"/>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
        <p:nvSpPr>
          <p:cNvPr id="7" name="Textplatzhalter 19"/>
          <p:cNvSpPr>
            <a:spLocks noGrp="1"/>
          </p:cNvSpPr>
          <p:nvPr>
            <p:ph type="body" sz="quarter" idx="12"/>
          </p:nvPr>
        </p:nvSpPr>
        <p:spPr>
          <a:xfrm>
            <a:off x="4929188" y="2133600"/>
            <a:ext cx="3565526" cy="3959226"/>
          </a:xfrm>
          <a:prstGeom prst="rect">
            <a:avLst/>
          </a:prstGeom>
          <a:solidFill>
            <a:srgbClr val="006B8F"/>
          </a:solidFill>
          <a:ln w="25400">
            <a:noFill/>
          </a:ln>
        </p:spPr>
        <p:txBody>
          <a:bodyPr lIns="144000" tIns="108000" rIns="36000" bIns="108000"/>
          <a:lstStyle>
            <a:lvl1pPr marL="0" indent="0">
              <a:lnSpc>
                <a:spcPts val="2800"/>
              </a:lnSpc>
              <a:buNone/>
              <a:defRPr sz="2000">
                <a:solidFill>
                  <a:schemeClr val="bg1"/>
                </a:solidFill>
              </a:defRPr>
            </a:lvl1pPr>
          </a:lstStyle>
          <a:p>
            <a:pPr lvl="0"/>
            <a:r>
              <a:rPr lang="de-DE" smtClean="0"/>
              <a:t>Formatvorlagen des Textmasters bearbeiten</a:t>
            </a:r>
          </a:p>
        </p:txBody>
      </p:sp>
      <p:sp>
        <p:nvSpPr>
          <p:cNvPr id="8"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9" name="Textplatzhalter 6"/>
          <p:cNvSpPr>
            <a:spLocks noGrp="1"/>
          </p:cNvSpPr>
          <p:nvPr>
            <p:ph type="body" sz="quarter" idx="13"/>
          </p:nvPr>
        </p:nvSpPr>
        <p:spPr>
          <a:xfrm>
            <a:off x="649287" y="1628775"/>
            <a:ext cx="4273551" cy="367515"/>
          </a:xfrm>
          <a:prstGeom prst="rect">
            <a:avLst/>
          </a:prstGeom>
        </p:spPr>
        <p:txBody>
          <a:bodyPr lIns="0" tIns="0"/>
          <a:lstStyle>
            <a:lvl1pPr marL="0" indent="0">
              <a:buNone/>
              <a:defRPr sz="2000" b="1" baseline="0">
                <a:solidFill>
                  <a:schemeClr val="tx1"/>
                </a:solidFill>
              </a:defRPr>
            </a:lvl1pPr>
          </a:lstStyle>
          <a:p>
            <a:pPr lvl="0"/>
            <a:r>
              <a:rPr lang="de-DE" smtClean="0"/>
              <a:t>Formatvorlagen des Textmasters bearbeiten</a:t>
            </a:r>
          </a:p>
        </p:txBody>
      </p:sp>
    </p:spTree>
    <p:extLst>
      <p:ext uri="{BB962C8B-B14F-4D97-AF65-F5344CB8AC3E}">
        <p14:creationId xmlns:p14="http://schemas.microsoft.com/office/powerpoint/2010/main" val="37354881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K:KK_Textkasten_farbig_ohne_Sub">
    <p:spTree>
      <p:nvGrpSpPr>
        <p:cNvPr id="1" name=""/>
        <p:cNvGrpSpPr/>
        <p:nvPr/>
      </p:nvGrpSpPr>
      <p:grpSpPr>
        <a:xfrm>
          <a:off x="0" y="0"/>
          <a:ext cx="0" cy="0"/>
          <a:chOff x="0" y="0"/>
          <a:chExt cx="0" cy="0"/>
        </a:xfrm>
      </p:grpSpPr>
      <p:sp>
        <p:nvSpPr>
          <p:cNvPr id="6" name="Textplatzhalter 19"/>
          <p:cNvSpPr>
            <a:spLocks noGrp="1"/>
          </p:cNvSpPr>
          <p:nvPr>
            <p:ph type="body" sz="quarter" idx="11"/>
          </p:nvPr>
        </p:nvSpPr>
        <p:spPr>
          <a:xfrm>
            <a:off x="649287" y="1628774"/>
            <a:ext cx="3587751" cy="4464051"/>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
        <p:nvSpPr>
          <p:cNvPr id="7" name="Textplatzhalter 19"/>
          <p:cNvSpPr>
            <a:spLocks noGrp="1"/>
          </p:cNvSpPr>
          <p:nvPr>
            <p:ph type="body" sz="quarter" idx="12"/>
          </p:nvPr>
        </p:nvSpPr>
        <p:spPr>
          <a:xfrm>
            <a:off x="4929188" y="1628774"/>
            <a:ext cx="3565526" cy="4464051"/>
          </a:xfrm>
          <a:prstGeom prst="rect">
            <a:avLst/>
          </a:prstGeom>
          <a:solidFill>
            <a:srgbClr val="006B8F"/>
          </a:solidFill>
          <a:ln w="25400">
            <a:noFill/>
          </a:ln>
        </p:spPr>
        <p:txBody>
          <a:bodyPr lIns="144000" tIns="108000" rIns="36000" bIns="108000"/>
          <a:lstStyle>
            <a:lvl1pPr marL="0" indent="0">
              <a:lnSpc>
                <a:spcPts val="2800"/>
              </a:lnSpc>
              <a:buNone/>
              <a:defRPr sz="2000">
                <a:solidFill>
                  <a:schemeClr val="bg1"/>
                </a:solidFill>
              </a:defRPr>
            </a:lvl1pPr>
          </a:lstStyle>
          <a:p>
            <a:pPr lvl="0"/>
            <a:r>
              <a:rPr lang="de-DE" smtClean="0"/>
              <a:t>Formatvorlagen des Textmasters bearbeiten</a:t>
            </a:r>
          </a:p>
        </p:txBody>
      </p:sp>
      <p:sp>
        <p:nvSpPr>
          <p:cNvPr id="8"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Tree>
    <p:extLst>
      <p:ext uri="{BB962C8B-B14F-4D97-AF65-F5344CB8AC3E}">
        <p14:creationId xmlns:p14="http://schemas.microsoft.com/office/powerpoint/2010/main" val="42483374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K:KK_Trenner_Zitat">
    <p:spTree>
      <p:nvGrpSpPr>
        <p:cNvPr id="1" name=""/>
        <p:cNvGrpSpPr/>
        <p:nvPr/>
      </p:nvGrpSpPr>
      <p:grpSpPr>
        <a:xfrm>
          <a:off x="0" y="0"/>
          <a:ext cx="0" cy="0"/>
          <a:chOff x="0" y="0"/>
          <a:chExt cx="0" cy="0"/>
        </a:xfrm>
      </p:grpSpPr>
      <p:sp>
        <p:nvSpPr>
          <p:cNvPr id="3" name="Rechteck 2"/>
          <p:cNvSpPr/>
          <p:nvPr userDrawn="1"/>
        </p:nvSpPr>
        <p:spPr>
          <a:xfrm>
            <a:off x="0" y="0"/>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Freihandform 3"/>
          <p:cNvSpPr/>
          <p:nvPr userDrawn="1"/>
        </p:nvSpPr>
        <p:spPr>
          <a:xfrm>
            <a:off x="850900" y="765175"/>
            <a:ext cx="372110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pic>
        <p:nvPicPr>
          <p:cNvPr id="5" name="Bild 2"/>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57188" y="384175"/>
            <a:ext cx="584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reihandform 5"/>
          <p:cNvSpPr/>
          <p:nvPr userDrawn="1"/>
        </p:nvSpPr>
        <p:spPr>
          <a:xfrm>
            <a:off x="654050" y="1143000"/>
            <a:ext cx="3917950" cy="4621213"/>
          </a:xfrm>
          <a:custGeom>
            <a:avLst/>
            <a:gdLst>
              <a:gd name="connsiteX0" fmla="*/ 0 w 3956050"/>
              <a:gd name="connsiteY0" fmla="*/ 0 h 4641850"/>
              <a:gd name="connsiteX1" fmla="*/ 0 w 3956050"/>
              <a:gd name="connsiteY1" fmla="*/ 4641850 h 4641850"/>
              <a:gd name="connsiteX2" fmla="*/ 3956050 w 3956050"/>
              <a:gd name="connsiteY2" fmla="*/ 4641850 h 4641850"/>
              <a:gd name="connsiteX3" fmla="*/ 3956050 w 3956050"/>
              <a:gd name="connsiteY3" fmla="*/ 3448050 h 4641850"/>
            </a:gdLst>
            <a:ahLst/>
            <a:cxnLst>
              <a:cxn ang="0">
                <a:pos x="connsiteX0" y="connsiteY0"/>
              </a:cxn>
              <a:cxn ang="0">
                <a:pos x="connsiteX1" y="connsiteY1"/>
              </a:cxn>
              <a:cxn ang="0">
                <a:pos x="connsiteX2" y="connsiteY2"/>
              </a:cxn>
              <a:cxn ang="0">
                <a:pos x="connsiteX3" y="connsiteY3"/>
              </a:cxn>
            </a:cxnLst>
            <a:rect l="l" t="t" r="r" b="b"/>
            <a:pathLst>
              <a:path w="3956050" h="4641850">
                <a:moveTo>
                  <a:pt x="0" y="0"/>
                </a:moveTo>
                <a:lnTo>
                  <a:pt x="0" y="4641850"/>
                </a:lnTo>
                <a:lnTo>
                  <a:pt x="3956050" y="4641850"/>
                </a:lnTo>
                <a:lnTo>
                  <a:pt x="3956050" y="344805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7" name="Grafik 11" descr="Ein Bild, das Schrift, Text, Grafiken, Symbol enthält.&#10;&#10;Automatisch generierte Beschreibu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24750" y="327025"/>
            <a:ext cx="13747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platzhalter 10"/>
          <p:cNvSpPr>
            <a:spLocks noGrp="1"/>
          </p:cNvSpPr>
          <p:nvPr>
            <p:ph type="body" sz="quarter" idx="10"/>
          </p:nvPr>
        </p:nvSpPr>
        <p:spPr>
          <a:xfrm>
            <a:off x="1544638" y="1204206"/>
            <a:ext cx="6070600" cy="3221744"/>
          </a:xfrm>
          <a:prstGeom prst="rect">
            <a:avLst/>
          </a:prstGeom>
        </p:spPr>
        <p:txBody>
          <a:bodyPr/>
          <a:lstStyle>
            <a:lvl1pPr marL="0" indent="0" algn="ctr">
              <a:lnSpc>
                <a:spcPts val="4400"/>
              </a:lnSpc>
              <a:buNone/>
              <a:defRPr sz="3200" i="1" baseline="0">
                <a:solidFill>
                  <a:schemeClr val="bg1"/>
                </a:solidFill>
                <a:effectLst/>
              </a:defRPr>
            </a:lvl1pPr>
          </a:lstStyle>
          <a:p>
            <a:pPr lvl="0"/>
            <a:r>
              <a:rPr lang="de-DE" smtClean="0"/>
              <a:t>Formatvorlagen des Textmasters bearbeiten</a:t>
            </a:r>
          </a:p>
        </p:txBody>
      </p:sp>
    </p:spTree>
    <p:extLst>
      <p:ext uri="{BB962C8B-B14F-4D97-AF65-F5344CB8AC3E}">
        <p14:creationId xmlns:p14="http://schemas.microsoft.com/office/powerpoint/2010/main" val="2810399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_SK:KK_Trenner_Zitat_Alternative">
    <p:spTree>
      <p:nvGrpSpPr>
        <p:cNvPr id="1" name=""/>
        <p:cNvGrpSpPr/>
        <p:nvPr/>
      </p:nvGrpSpPr>
      <p:grpSpPr>
        <a:xfrm>
          <a:off x="0" y="0"/>
          <a:ext cx="0" cy="0"/>
          <a:chOff x="0" y="0"/>
          <a:chExt cx="0" cy="0"/>
        </a:xfrm>
      </p:grpSpPr>
      <p:sp>
        <p:nvSpPr>
          <p:cNvPr id="3" name="Rechteck 2"/>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Freihandform 3"/>
          <p:cNvSpPr/>
          <p:nvPr userDrawn="1"/>
        </p:nvSpPr>
        <p:spPr>
          <a:xfrm>
            <a:off x="850900" y="765175"/>
            <a:ext cx="372110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5" name="Freihandform 4"/>
          <p:cNvSpPr/>
          <p:nvPr userDrawn="1"/>
        </p:nvSpPr>
        <p:spPr>
          <a:xfrm>
            <a:off x="654050" y="1143000"/>
            <a:ext cx="3917950" cy="4621213"/>
          </a:xfrm>
          <a:custGeom>
            <a:avLst/>
            <a:gdLst>
              <a:gd name="connsiteX0" fmla="*/ 0 w 3956050"/>
              <a:gd name="connsiteY0" fmla="*/ 0 h 4641850"/>
              <a:gd name="connsiteX1" fmla="*/ 0 w 3956050"/>
              <a:gd name="connsiteY1" fmla="*/ 4641850 h 4641850"/>
              <a:gd name="connsiteX2" fmla="*/ 3956050 w 3956050"/>
              <a:gd name="connsiteY2" fmla="*/ 4641850 h 4641850"/>
              <a:gd name="connsiteX3" fmla="*/ 3956050 w 3956050"/>
              <a:gd name="connsiteY3" fmla="*/ 3448050 h 4641850"/>
            </a:gdLst>
            <a:ahLst/>
            <a:cxnLst>
              <a:cxn ang="0">
                <a:pos x="connsiteX0" y="connsiteY0"/>
              </a:cxn>
              <a:cxn ang="0">
                <a:pos x="connsiteX1" y="connsiteY1"/>
              </a:cxn>
              <a:cxn ang="0">
                <a:pos x="connsiteX2" y="connsiteY2"/>
              </a:cxn>
              <a:cxn ang="0">
                <a:pos x="connsiteX3" y="connsiteY3"/>
              </a:cxn>
            </a:cxnLst>
            <a:rect l="l" t="t" r="r" b="b"/>
            <a:pathLst>
              <a:path w="3956050" h="4641850">
                <a:moveTo>
                  <a:pt x="0" y="0"/>
                </a:moveTo>
                <a:lnTo>
                  <a:pt x="0" y="4641850"/>
                </a:lnTo>
                <a:lnTo>
                  <a:pt x="3956050" y="4641850"/>
                </a:lnTo>
                <a:lnTo>
                  <a:pt x="3956050" y="344805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6" name="Bild 3"/>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61950" y="384175"/>
            <a:ext cx="584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11"/>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platzhalter 10"/>
          <p:cNvSpPr>
            <a:spLocks noGrp="1"/>
          </p:cNvSpPr>
          <p:nvPr>
            <p:ph type="body" sz="quarter" idx="10"/>
          </p:nvPr>
        </p:nvSpPr>
        <p:spPr>
          <a:xfrm>
            <a:off x="1544638" y="1204206"/>
            <a:ext cx="6070600" cy="3221744"/>
          </a:xfrm>
          <a:prstGeom prst="rect">
            <a:avLst/>
          </a:prstGeom>
        </p:spPr>
        <p:txBody>
          <a:bodyPr/>
          <a:lstStyle>
            <a:lvl1pPr marL="0" indent="0" algn="ctr">
              <a:lnSpc>
                <a:spcPts val="4200"/>
              </a:lnSpc>
              <a:buNone/>
              <a:defRPr sz="3200" i="1" baseline="0">
                <a:solidFill>
                  <a:srgbClr val="3E3E3D"/>
                </a:solidFill>
                <a:effectLst/>
              </a:defRPr>
            </a:lvl1pPr>
          </a:lstStyle>
          <a:p>
            <a:pPr lvl="0"/>
            <a:r>
              <a:rPr lang="de-DE" smtClean="0"/>
              <a:t>Formatvorlagen des Textmasters bearbeiten</a:t>
            </a:r>
          </a:p>
        </p:txBody>
      </p:sp>
    </p:spTree>
    <p:extLst>
      <p:ext uri="{BB962C8B-B14F-4D97-AF65-F5344CB8AC3E}">
        <p14:creationId xmlns:p14="http://schemas.microsoft.com/office/powerpoint/2010/main" val="20896966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K:KK_Abschluss_Fragen">
    <p:spTree>
      <p:nvGrpSpPr>
        <p:cNvPr id="1" name=""/>
        <p:cNvGrpSpPr/>
        <p:nvPr/>
      </p:nvGrpSpPr>
      <p:grpSpPr>
        <a:xfrm>
          <a:off x="0" y="0"/>
          <a:ext cx="0" cy="0"/>
          <a:chOff x="0" y="0"/>
          <a:chExt cx="0" cy="0"/>
        </a:xfrm>
      </p:grpSpPr>
      <p:sp>
        <p:nvSpPr>
          <p:cNvPr id="2" name="Rechteck 1"/>
          <p:cNvSpPr/>
          <p:nvPr userDrawn="1"/>
        </p:nvSpPr>
        <p:spPr>
          <a:xfrm>
            <a:off x="0" y="0"/>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3" name="Freihandform 2"/>
          <p:cNvSpPr/>
          <p:nvPr userDrawn="1"/>
        </p:nvSpPr>
        <p:spPr>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Textfeld 9"/>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5" name="Freihandform 4"/>
          <p:cNvSpPr/>
          <p:nvPr userDrawn="1"/>
        </p:nvSpPr>
        <p:spPr>
          <a:xfrm>
            <a:off x="1081088" y="765175"/>
            <a:ext cx="3490912"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6" name="Textfeld 11"/>
          <p:cNvSpPr txBox="1">
            <a:spLocks noChangeArrowheads="1"/>
          </p:cNvSpPr>
          <p:nvPr userDrawn="1"/>
        </p:nvSpPr>
        <p:spPr bwMode="auto">
          <a:xfrm>
            <a:off x="1544638" y="2422525"/>
            <a:ext cx="6070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4000">
                <a:solidFill>
                  <a:schemeClr val="bg1"/>
                </a:solidFill>
                <a:latin typeface="Arial" panose="020B0604020202020204" pitchFamily="34" charset="0"/>
                <a:cs typeface="Arial" panose="020B0604020202020204" pitchFamily="34" charset="0"/>
              </a:rPr>
              <a:t>Haben Sie </a:t>
            </a:r>
          </a:p>
          <a:p>
            <a:pPr algn="ctr" eaLnBrk="1" hangingPunct="1"/>
            <a:r>
              <a:rPr lang="de-DE" altLang="de-DE" sz="4000">
                <a:solidFill>
                  <a:schemeClr val="bg1"/>
                </a:solidFill>
                <a:latin typeface="Arial" panose="020B0604020202020204" pitchFamily="34" charset="0"/>
                <a:cs typeface="Arial" panose="020B0604020202020204" pitchFamily="34" charset="0"/>
              </a:rPr>
              <a:t>Fragen?</a:t>
            </a:r>
          </a:p>
        </p:txBody>
      </p:sp>
      <p:cxnSp>
        <p:nvCxnSpPr>
          <p:cNvPr id="7" name="Gerade Verbindung 14"/>
          <p:cNvCxnSpPr/>
          <p:nvPr userDrawn="1"/>
        </p:nvCxnSpPr>
        <p:spPr>
          <a:xfrm flipV="1">
            <a:off x="649288" y="946150"/>
            <a:ext cx="0" cy="48323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Bild 10"/>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30200"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14" descr="Ein Bild, das Schrift, Text, Grafiken, Symbol enthält.&#10;&#10;Automatisch generierte Beschreibu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24750" y="327025"/>
            <a:ext cx="13747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3863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SK:KK_Abschluss_Fragen_Alternative">
    <p:spTree>
      <p:nvGrpSpPr>
        <p:cNvPr id="1" name=""/>
        <p:cNvGrpSpPr/>
        <p:nvPr/>
      </p:nvGrpSpPr>
      <p:grpSpPr>
        <a:xfrm>
          <a:off x="0" y="0"/>
          <a:ext cx="0" cy="0"/>
          <a:chOff x="0" y="0"/>
          <a:chExt cx="0" cy="0"/>
        </a:xfrm>
      </p:grpSpPr>
      <p:sp>
        <p:nvSpPr>
          <p:cNvPr id="2" name="Rechteck 1"/>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3" name="Freihandform 2"/>
          <p:cNvSpPr/>
          <p:nvPr userDrawn="1"/>
        </p:nvSpPr>
        <p:spPr>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Textfeld 9"/>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5" name="Freihandform 4"/>
          <p:cNvSpPr/>
          <p:nvPr userDrawn="1"/>
        </p:nvSpPr>
        <p:spPr>
          <a:xfrm>
            <a:off x="1073150" y="765175"/>
            <a:ext cx="3498850"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6" name="Textfeld 11"/>
          <p:cNvSpPr txBox="1">
            <a:spLocks noChangeArrowheads="1"/>
          </p:cNvSpPr>
          <p:nvPr userDrawn="1"/>
        </p:nvSpPr>
        <p:spPr bwMode="auto">
          <a:xfrm>
            <a:off x="1544638" y="2422525"/>
            <a:ext cx="6070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4000">
                <a:solidFill>
                  <a:srgbClr val="3E3E3D"/>
                </a:solidFill>
                <a:latin typeface="Arial" panose="020B0604020202020204" pitchFamily="34" charset="0"/>
                <a:cs typeface="Arial" panose="020B0604020202020204" pitchFamily="34" charset="0"/>
              </a:rPr>
              <a:t>Haben Sie </a:t>
            </a:r>
          </a:p>
          <a:p>
            <a:pPr algn="ctr" eaLnBrk="1" hangingPunct="1"/>
            <a:r>
              <a:rPr lang="de-DE" altLang="de-DE" sz="4000">
                <a:solidFill>
                  <a:srgbClr val="3E3E3D"/>
                </a:solidFill>
                <a:latin typeface="Arial" panose="020B0604020202020204" pitchFamily="34" charset="0"/>
                <a:cs typeface="Arial" panose="020B0604020202020204" pitchFamily="34" charset="0"/>
              </a:rPr>
              <a:t>Fragen?</a:t>
            </a:r>
          </a:p>
        </p:txBody>
      </p:sp>
      <p:cxnSp>
        <p:nvCxnSpPr>
          <p:cNvPr id="7" name="Gerade Verbindung 14"/>
          <p:cNvCxnSpPr/>
          <p:nvPr userDrawn="1"/>
        </p:nvCxnSpPr>
        <p:spPr>
          <a:xfrm flipV="1">
            <a:off x="649288" y="933450"/>
            <a:ext cx="0" cy="484505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8" name="Bild 10"/>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25438"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14"/>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74197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SK:KK_Abschluss_Fragen">
    <p:spTree>
      <p:nvGrpSpPr>
        <p:cNvPr id="1" name=""/>
        <p:cNvGrpSpPr/>
        <p:nvPr/>
      </p:nvGrpSpPr>
      <p:grpSpPr>
        <a:xfrm>
          <a:off x="0" y="0"/>
          <a:ext cx="0" cy="0"/>
          <a:chOff x="0" y="0"/>
          <a:chExt cx="0" cy="0"/>
        </a:xfrm>
      </p:grpSpPr>
      <p:sp>
        <p:nvSpPr>
          <p:cNvPr id="3" name="Rechteck 2"/>
          <p:cNvSpPr/>
          <p:nvPr userDrawn="1"/>
        </p:nvSpPr>
        <p:spPr>
          <a:xfrm>
            <a:off x="0" y="0"/>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Freihandform 3"/>
          <p:cNvSpPr/>
          <p:nvPr userDrawn="1"/>
        </p:nvSpPr>
        <p:spPr>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5" name="Textfeld 9"/>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6" name="Freihandform 5"/>
          <p:cNvSpPr/>
          <p:nvPr userDrawn="1"/>
        </p:nvSpPr>
        <p:spPr>
          <a:xfrm>
            <a:off x="1081088" y="765175"/>
            <a:ext cx="3490912"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7" name="Textfeld 11"/>
          <p:cNvSpPr txBox="1">
            <a:spLocks noChangeArrowheads="1"/>
          </p:cNvSpPr>
          <p:nvPr userDrawn="1"/>
        </p:nvSpPr>
        <p:spPr bwMode="auto">
          <a:xfrm>
            <a:off x="1544638" y="2422525"/>
            <a:ext cx="6070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4000">
                <a:solidFill>
                  <a:schemeClr val="bg1"/>
                </a:solidFill>
                <a:latin typeface="Arial" panose="020B0604020202020204" pitchFamily="34" charset="0"/>
                <a:cs typeface="Arial" panose="020B0604020202020204" pitchFamily="34" charset="0"/>
              </a:rPr>
              <a:t>Haben Sie </a:t>
            </a:r>
          </a:p>
          <a:p>
            <a:pPr algn="ctr" eaLnBrk="1" hangingPunct="1"/>
            <a:r>
              <a:rPr lang="de-DE" altLang="de-DE" sz="4000">
                <a:solidFill>
                  <a:schemeClr val="bg1"/>
                </a:solidFill>
                <a:latin typeface="Arial" panose="020B0604020202020204" pitchFamily="34" charset="0"/>
                <a:cs typeface="Arial" panose="020B0604020202020204" pitchFamily="34" charset="0"/>
              </a:rPr>
              <a:t>Fragen?</a:t>
            </a:r>
          </a:p>
        </p:txBody>
      </p:sp>
      <p:cxnSp>
        <p:nvCxnSpPr>
          <p:cNvPr id="8" name="Gerade Verbindung 14"/>
          <p:cNvCxnSpPr/>
          <p:nvPr userDrawn="1"/>
        </p:nvCxnSpPr>
        <p:spPr>
          <a:xfrm flipV="1">
            <a:off x="649288" y="946150"/>
            <a:ext cx="0" cy="48323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Bild 10"/>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30200"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Gerade Verbindung 11"/>
          <p:cNvCxnSpPr/>
          <p:nvPr userDrawn="1"/>
        </p:nvCxnSpPr>
        <p:spPr>
          <a:xfrm>
            <a:off x="1009650" y="4425950"/>
            <a:ext cx="1789113"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Grafik 15" descr="Ein Bild, das Schrift, Text, Grafiken, Symbol enthält.&#10;&#10;Automatisch generierte Beschreibung"/>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24750" y="327025"/>
            <a:ext cx="13747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platzhalter 17"/>
          <p:cNvSpPr>
            <a:spLocks noGrp="1"/>
          </p:cNvSpPr>
          <p:nvPr>
            <p:ph type="body" sz="quarter" idx="11"/>
          </p:nvPr>
        </p:nvSpPr>
        <p:spPr>
          <a:xfrm>
            <a:off x="1009401" y="4652963"/>
            <a:ext cx="3130551" cy="863600"/>
          </a:xfrm>
          <a:prstGeom prst="rect">
            <a:avLst/>
          </a:prstGeom>
        </p:spPr>
        <p:txBody>
          <a:bodyPr lIns="0" tIns="0" rIns="90000" bIns="46800"/>
          <a:lstStyle>
            <a:lvl1pPr marL="0" indent="0">
              <a:lnSpc>
                <a:spcPts val="2800"/>
              </a:lnSpc>
              <a:buNone/>
              <a:defRPr sz="2000" b="1" baseline="0">
                <a:solidFill>
                  <a:schemeClr val="bg1"/>
                </a:solidFill>
              </a:defRPr>
            </a:lvl1pPr>
          </a:lstStyle>
          <a:p>
            <a:pPr lvl="0"/>
            <a:r>
              <a:rPr lang="de-DE" smtClean="0"/>
              <a:t>Formatvorlagen des Textmasters bearbeiten</a:t>
            </a:r>
          </a:p>
        </p:txBody>
      </p:sp>
    </p:spTree>
    <p:extLst>
      <p:ext uri="{BB962C8B-B14F-4D97-AF65-F5344CB8AC3E}">
        <p14:creationId xmlns:p14="http://schemas.microsoft.com/office/powerpoint/2010/main" val="44714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K:KK_Titelchart_dreizeilig">
    <p:spTree>
      <p:nvGrpSpPr>
        <p:cNvPr id="1" name=""/>
        <p:cNvGrpSpPr/>
        <p:nvPr/>
      </p:nvGrpSpPr>
      <p:grpSpPr>
        <a:xfrm>
          <a:off x="0" y="0"/>
          <a:ext cx="0" cy="0"/>
          <a:chOff x="0" y="0"/>
          <a:chExt cx="0" cy="0"/>
        </a:xfrm>
      </p:grpSpPr>
      <p:grpSp>
        <p:nvGrpSpPr>
          <p:cNvPr id="4" name="Gruppieren 6"/>
          <p:cNvGrpSpPr>
            <a:grpSpLocks/>
          </p:cNvGrpSpPr>
          <p:nvPr userDrawn="1"/>
        </p:nvGrpSpPr>
        <p:grpSpPr bwMode="auto">
          <a:xfrm>
            <a:off x="5435600" y="5937250"/>
            <a:ext cx="3708400" cy="965200"/>
            <a:chOff x="5436096" y="5903851"/>
            <a:chExt cx="3707904" cy="965193"/>
          </a:xfrm>
        </p:grpSpPr>
        <p:pic>
          <p:nvPicPr>
            <p:cNvPr id="5" name="Grafik 8"/>
            <p:cNvPicPr>
              <a:picLocks noChangeAspect="1"/>
            </p:cNvPicPr>
            <p:nvPr userDrawn="1"/>
          </p:nvPicPr>
          <p:blipFill>
            <a:blip r:embed="rId2" cstate="print">
              <a:extLst>
                <a:ext uri="{28A0092B-C50C-407E-A947-70E740481C1C}">
                  <a14:useLocalDpi xmlns:a14="http://schemas.microsoft.com/office/drawing/2010/main"/>
                </a:ext>
              </a:extLst>
            </a:blip>
            <a:srcRect l="81712" b="54726"/>
            <a:stretch>
              <a:fillRect/>
            </a:stretch>
          </p:blipFill>
          <p:spPr bwMode="auto">
            <a:xfrm>
              <a:off x="8229553" y="5932672"/>
              <a:ext cx="914447" cy="825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9"/>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5436096" y="5903851"/>
              <a:ext cx="1584176" cy="965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Grafik 10"/>
          <p:cNvPicPr>
            <a:picLocks noChangeAspect="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36513" y="-26988"/>
            <a:ext cx="9217026" cy="611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Gerade Verbindung 10"/>
          <p:cNvCxnSpPr/>
          <p:nvPr userDrawn="1"/>
        </p:nvCxnSpPr>
        <p:spPr>
          <a:xfrm>
            <a:off x="1546225" y="3500438"/>
            <a:ext cx="1789113" cy="0"/>
          </a:xfrm>
          <a:prstGeom prst="line">
            <a:avLst/>
          </a:prstGeom>
          <a:ln w="25400">
            <a:solidFill>
              <a:srgbClr val="FFF147"/>
            </a:solidFill>
          </a:ln>
        </p:spPr>
        <p:style>
          <a:lnRef idx="1">
            <a:schemeClr val="accent1"/>
          </a:lnRef>
          <a:fillRef idx="0">
            <a:schemeClr val="accent1"/>
          </a:fillRef>
          <a:effectRef idx="0">
            <a:schemeClr val="accent1"/>
          </a:effectRef>
          <a:fontRef idx="minor">
            <a:schemeClr val="tx1"/>
          </a:fontRef>
        </p:style>
      </p:cxnSp>
      <p:sp>
        <p:nvSpPr>
          <p:cNvPr id="9" name="Freihandform 8"/>
          <p:cNvSpPr/>
          <p:nvPr userDrawn="1"/>
        </p:nvSpPr>
        <p:spPr>
          <a:xfrm>
            <a:off x="658813" y="765175"/>
            <a:ext cx="6721475" cy="331788"/>
          </a:xfrm>
          <a:custGeom>
            <a:avLst/>
            <a:gdLst>
              <a:gd name="connsiteX0" fmla="*/ 5092931 w 5092931"/>
              <a:gd name="connsiteY0" fmla="*/ 332509 h 332509"/>
              <a:gd name="connsiteX1" fmla="*/ 5092931 w 5092931"/>
              <a:gd name="connsiteY1" fmla="*/ 0 h 332509"/>
              <a:gd name="connsiteX2" fmla="*/ 0 w 5092931"/>
              <a:gd name="connsiteY2" fmla="*/ 0 h 332509"/>
            </a:gdLst>
            <a:ahLst/>
            <a:cxnLst>
              <a:cxn ang="0">
                <a:pos x="connsiteX0" y="connsiteY0"/>
              </a:cxn>
              <a:cxn ang="0">
                <a:pos x="connsiteX1" y="connsiteY1"/>
              </a:cxn>
              <a:cxn ang="0">
                <a:pos x="connsiteX2" y="connsiteY2"/>
              </a:cxn>
            </a:cxnLst>
            <a:rect l="l" t="t" r="r" b="b"/>
            <a:pathLst>
              <a:path w="5092931" h="332509">
                <a:moveTo>
                  <a:pt x="5092931" y="332509"/>
                </a:moveTo>
                <a:lnTo>
                  <a:pt x="5092931" y="0"/>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0" name="Freihandform 9"/>
          <p:cNvSpPr/>
          <p:nvPr userDrawn="1"/>
        </p:nvSpPr>
        <p:spPr>
          <a:xfrm>
            <a:off x="658813" y="765175"/>
            <a:ext cx="6721475" cy="4311650"/>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FFF14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11" name="Textfeld 14"/>
          <p:cNvSpPr txBox="1">
            <a:spLocks noChangeArrowheads="1"/>
          </p:cNvSpPr>
          <p:nvPr userDrawn="1"/>
        </p:nvSpPr>
        <p:spPr bwMode="auto">
          <a:xfrm>
            <a:off x="138113" y="5854700"/>
            <a:ext cx="23749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0" bIns="9000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de-DE" altLang="de-DE" sz="900">
                <a:solidFill>
                  <a:schemeClr val="bg1"/>
                </a:solidFill>
                <a:latin typeface="Arial" panose="020B0604020202020204" pitchFamily="34" charset="0"/>
                <a:cs typeface="Arial" panose="020B0604020202020204" pitchFamily="34" charset="0"/>
              </a:rPr>
              <a:t>©</a:t>
            </a:r>
            <a:r>
              <a:rPr lang="fi-FI" altLang="de-DE" sz="900">
                <a:solidFill>
                  <a:schemeClr val="bg1"/>
                </a:solidFill>
                <a:latin typeface="Arial" panose="020B0604020202020204" pitchFamily="34" charset="0"/>
                <a:cs typeface="Arial" panose="020B0604020202020204" pitchFamily="34" charset="0"/>
              </a:rPr>
              <a:t> Kama Tulkibayeva / Unsplash </a:t>
            </a:r>
            <a:endParaRPr lang="de-DE" altLang="de-DE" sz="900">
              <a:solidFill>
                <a:schemeClr val="bg1"/>
              </a:solidFill>
              <a:latin typeface="Arial" panose="020B0604020202020204" pitchFamily="34" charset="0"/>
              <a:cs typeface="Arial" panose="020B0604020202020204" pitchFamily="34" charset="0"/>
            </a:endParaRPr>
          </a:p>
        </p:txBody>
      </p:sp>
      <p:pic>
        <p:nvPicPr>
          <p:cNvPr id="13" name="Grafik 15" descr="Ein Bild, das Schrift, Grafiken, Symbol, Logo enthält.&#10;&#10;Automatisch generierte Beschreibung"/>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6875463" y="6107113"/>
            <a:ext cx="12969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platzhalter 10"/>
          <p:cNvSpPr>
            <a:spLocks noGrp="1"/>
          </p:cNvSpPr>
          <p:nvPr>
            <p:ph type="body" sz="quarter" idx="10"/>
          </p:nvPr>
        </p:nvSpPr>
        <p:spPr>
          <a:xfrm>
            <a:off x="1544638" y="1204207"/>
            <a:ext cx="7203826" cy="1648730"/>
          </a:xfrm>
          <a:prstGeom prst="rect">
            <a:avLst/>
          </a:prstGeom>
        </p:spPr>
        <p:txBody>
          <a:bodyPr lIns="0" tIns="0"/>
          <a:lstStyle>
            <a:lvl1pPr marL="0" indent="0">
              <a:lnSpc>
                <a:spcPts val="4600"/>
              </a:lnSpc>
              <a:spcBef>
                <a:spcPts val="0"/>
              </a:spcBef>
              <a:buNone/>
              <a:defRPr sz="4000" baseline="0">
                <a:solidFill>
                  <a:schemeClr val="bg1"/>
                </a:solidFill>
                <a:effectLst>
                  <a:outerShdw blurRad="38100" dist="38100" dir="2700000" algn="tl">
                    <a:srgbClr val="000000">
                      <a:alpha val="43137"/>
                    </a:srgbClr>
                  </a:outerShdw>
                </a:effectLst>
              </a:defRPr>
            </a:lvl1pPr>
          </a:lstStyle>
          <a:p>
            <a:pPr lvl="0"/>
            <a:r>
              <a:rPr lang="de-DE" smtClean="0"/>
              <a:t>Formatvorlagen des Textmasters bearbeiten</a:t>
            </a:r>
          </a:p>
        </p:txBody>
      </p:sp>
      <p:sp>
        <p:nvSpPr>
          <p:cNvPr id="12" name="Textplatzhalter 17"/>
          <p:cNvSpPr>
            <a:spLocks noGrp="1"/>
          </p:cNvSpPr>
          <p:nvPr>
            <p:ph type="body" sz="quarter" idx="11"/>
          </p:nvPr>
        </p:nvSpPr>
        <p:spPr>
          <a:xfrm>
            <a:off x="1544638" y="3754438"/>
            <a:ext cx="5835674" cy="1247912"/>
          </a:xfrm>
          <a:prstGeom prst="rect">
            <a:avLst/>
          </a:prstGeom>
        </p:spPr>
        <p:txBody>
          <a:bodyPr lIns="0" tIns="0" rIns="90000" bIns="46800"/>
          <a:lstStyle>
            <a:lvl1pPr marL="0" marR="0" indent="0" algn="l" defTabSz="914400" rtl="0" eaLnBrk="1" fontAlgn="auto" latinLnBrk="0" hangingPunct="1">
              <a:lnSpc>
                <a:spcPts val="2400"/>
              </a:lnSpc>
              <a:spcBef>
                <a:spcPct val="20000"/>
              </a:spcBef>
              <a:spcAft>
                <a:spcPts val="0"/>
              </a:spcAft>
              <a:buClrTx/>
              <a:buSzTx/>
              <a:buFont typeface="Arial" panose="020B0604020202020204" pitchFamily="34" charset="0"/>
              <a:buNone/>
              <a:tabLst/>
              <a:defRPr sz="2000" b="1" baseline="0">
                <a:solidFill>
                  <a:schemeClr val="bg1"/>
                </a:solidFill>
              </a:defRPr>
            </a:lvl1pPr>
          </a:lstStyle>
          <a:p>
            <a:pPr lvl="0"/>
            <a:r>
              <a:rPr lang="de-DE" smtClean="0"/>
              <a:t>Formatvorlagen des Textmasters bearbeiten</a:t>
            </a:r>
          </a:p>
        </p:txBody>
      </p:sp>
    </p:spTree>
    <p:extLst>
      <p:ext uri="{BB962C8B-B14F-4D97-AF65-F5344CB8AC3E}">
        <p14:creationId xmlns:p14="http://schemas.microsoft.com/office/powerpoint/2010/main" val="29510816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_SK:KK_Abschluss_Fragen_Alternative">
    <p:spTree>
      <p:nvGrpSpPr>
        <p:cNvPr id="1" name=""/>
        <p:cNvGrpSpPr/>
        <p:nvPr/>
      </p:nvGrpSpPr>
      <p:grpSpPr>
        <a:xfrm>
          <a:off x="0" y="0"/>
          <a:ext cx="0" cy="0"/>
          <a:chOff x="0" y="0"/>
          <a:chExt cx="0" cy="0"/>
        </a:xfrm>
      </p:grpSpPr>
      <p:sp>
        <p:nvSpPr>
          <p:cNvPr id="3" name="Rechteck 2"/>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4" name="Freihandform 3"/>
          <p:cNvSpPr/>
          <p:nvPr userDrawn="1"/>
        </p:nvSpPr>
        <p:spPr>
          <a:xfrm>
            <a:off x="649288" y="3989388"/>
            <a:ext cx="3922712" cy="177482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5" name="Textfeld 9"/>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6" name="Freihandform 5"/>
          <p:cNvSpPr/>
          <p:nvPr userDrawn="1"/>
        </p:nvSpPr>
        <p:spPr>
          <a:xfrm>
            <a:off x="1073150" y="765175"/>
            <a:ext cx="3498850" cy="1439863"/>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7" name="Textfeld 11"/>
          <p:cNvSpPr txBox="1">
            <a:spLocks noChangeArrowheads="1"/>
          </p:cNvSpPr>
          <p:nvPr userDrawn="1"/>
        </p:nvSpPr>
        <p:spPr bwMode="auto">
          <a:xfrm>
            <a:off x="1544638" y="2422525"/>
            <a:ext cx="6070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4000">
                <a:solidFill>
                  <a:srgbClr val="3E3E3D"/>
                </a:solidFill>
                <a:latin typeface="Arial" panose="020B0604020202020204" pitchFamily="34" charset="0"/>
                <a:cs typeface="Arial" panose="020B0604020202020204" pitchFamily="34" charset="0"/>
              </a:rPr>
              <a:t>Haben Sie </a:t>
            </a:r>
          </a:p>
          <a:p>
            <a:pPr algn="ctr" eaLnBrk="1" hangingPunct="1"/>
            <a:r>
              <a:rPr lang="de-DE" altLang="de-DE" sz="4000">
                <a:solidFill>
                  <a:srgbClr val="3E3E3D"/>
                </a:solidFill>
                <a:latin typeface="Arial" panose="020B0604020202020204" pitchFamily="34" charset="0"/>
                <a:cs typeface="Arial" panose="020B0604020202020204" pitchFamily="34" charset="0"/>
              </a:rPr>
              <a:t>Fragen?</a:t>
            </a:r>
          </a:p>
        </p:txBody>
      </p:sp>
      <p:cxnSp>
        <p:nvCxnSpPr>
          <p:cNvPr id="8" name="Gerade Verbindung 14"/>
          <p:cNvCxnSpPr/>
          <p:nvPr userDrawn="1"/>
        </p:nvCxnSpPr>
        <p:spPr>
          <a:xfrm flipV="1">
            <a:off x="649288" y="933450"/>
            <a:ext cx="0" cy="484505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9" name="Bild 10"/>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25438"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Gerade Verbindung 11"/>
          <p:cNvCxnSpPr/>
          <p:nvPr userDrawn="1"/>
        </p:nvCxnSpPr>
        <p:spPr>
          <a:xfrm>
            <a:off x="1009650" y="4425950"/>
            <a:ext cx="1789113" cy="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11" name="Grafik 15"/>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platzhalter 17"/>
          <p:cNvSpPr>
            <a:spLocks noGrp="1"/>
          </p:cNvSpPr>
          <p:nvPr>
            <p:ph type="body" sz="quarter" idx="11"/>
          </p:nvPr>
        </p:nvSpPr>
        <p:spPr>
          <a:xfrm>
            <a:off x="1009401" y="4652963"/>
            <a:ext cx="3130551" cy="863600"/>
          </a:xfrm>
          <a:prstGeom prst="rect">
            <a:avLst/>
          </a:prstGeom>
        </p:spPr>
        <p:txBody>
          <a:bodyPr lIns="0" tIns="0" rIns="90000" bIns="46800"/>
          <a:lstStyle>
            <a:lvl1pPr marL="0" indent="0">
              <a:lnSpc>
                <a:spcPts val="2800"/>
              </a:lnSpc>
              <a:buNone/>
              <a:defRPr sz="2000" b="1" baseline="0">
                <a:solidFill>
                  <a:srgbClr val="3E3E3D"/>
                </a:solidFill>
              </a:defRPr>
            </a:lvl1pPr>
          </a:lstStyle>
          <a:p>
            <a:pPr lvl="0"/>
            <a:r>
              <a:rPr lang="de-DE" smtClean="0"/>
              <a:t>Formatvorlagen des Textmasters bearbeiten</a:t>
            </a:r>
          </a:p>
        </p:txBody>
      </p:sp>
    </p:spTree>
    <p:extLst>
      <p:ext uri="{BB962C8B-B14F-4D97-AF65-F5344CB8AC3E}">
        <p14:creationId xmlns:p14="http://schemas.microsoft.com/office/powerpoint/2010/main" val="12601708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SK:KK_Abschluss_Kontakt">
    <p:spTree>
      <p:nvGrpSpPr>
        <p:cNvPr id="1" name=""/>
        <p:cNvGrpSpPr/>
        <p:nvPr/>
      </p:nvGrpSpPr>
      <p:grpSpPr>
        <a:xfrm>
          <a:off x="0" y="0"/>
          <a:ext cx="0" cy="0"/>
          <a:chOff x="0" y="0"/>
          <a:chExt cx="0" cy="0"/>
        </a:xfrm>
      </p:grpSpPr>
      <p:sp>
        <p:nvSpPr>
          <p:cNvPr id="2" name="Rechteck 1"/>
          <p:cNvSpPr/>
          <p:nvPr userDrawn="1"/>
        </p:nvSpPr>
        <p:spPr>
          <a:xfrm>
            <a:off x="4763" y="9525"/>
            <a:ext cx="9144000" cy="6424613"/>
          </a:xfrm>
          <a:prstGeom prst="rect">
            <a:avLst/>
          </a:prstGeom>
          <a:solidFill>
            <a:srgbClr val="006B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3" name="Textfeld 8"/>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4" name="Freihandform 3"/>
          <p:cNvSpPr/>
          <p:nvPr userDrawn="1"/>
        </p:nvSpPr>
        <p:spPr>
          <a:xfrm>
            <a:off x="1087438" y="765175"/>
            <a:ext cx="3484562"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pic>
        <p:nvPicPr>
          <p:cNvPr id="5" name="Bild 4"/>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30200"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11"/>
          <p:cNvSpPr txBox="1">
            <a:spLocks noChangeArrowheads="1"/>
          </p:cNvSpPr>
          <p:nvPr userDrawn="1"/>
        </p:nvSpPr>
        <p:spPr bwMode="auto">
          <a:xfrm>
            <a:off x="3852863" y="1890713"/>
            <a:ext cx="60706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mr-IN" altLang="de-DE" sz="2000">
                <a:solidFill>
                  <a:schemeClr val="bg1"/>
                </a:solidFill>
                <a:latin typeface="Arial" panose="020B0604020202020204" pitchFamily="34" charset="0"/>
                <a:cs typeface="Arial" panose="020B0604020202020204" pitchFamily="34" charset="0"/>
              </a:rPr>
              <a:t>030 39001-170</a:t>
            </a:r>
            <a:endParaRPr lang="de-DE" altLang="de-DE" sz="2000">
              <a:solidFill>
                <a:schemeClr val="bg1"/>
              </a:solidFill>
              <a:latin typeface="Arial" panose="020B0604020202020204" pitchFamily="34" charset="0"/>
              <a:cs typeface="Arial" panose="020B0604020202020204" pitchFamily="34" charset="0"/>
            </a:endParaRPr>
          </a:p>
          <a:p>
            <a:pPr eaLnBrk="1" hangingPunct="1">
              <a:lnSpc>
                <a:spcPts val="3000"/>
              </a:lnSpc>
            </a:pPr>
            <a:endParaRPr lang="de-DE" altLang="de-DE" sz="2000">
              <a:solidFill>
                <a:schemeClr val="bg1"/>
              </a:solidFill>
              <a:latin typeface="Arial" panose="020B0604020202020204" pitchFamily="34" charset="0"/>
              <a:cs typeface="Arial" panose="020B0604020202020204" pitchFamily="34" charset="0"/>
            </a:endParaRPr>
          </a:p>
          <a:p>
            <a:pPr eaLnBrk="1" hangingPunct="1">
              <a:lnSpc>
                <a:spcPts val="3000"/>
              </a:lnSpc>
            </a:pPr>
            <a:r>
              <a:rPr lang="de-DE" altLang="de-DE" sz="2000">
                <a:solidFill>
                  <a:schemeClr val="bg1"/>
                </a:solidFill>
                <a:latin typeface="Arial" panose="020B0604020202020204" pitchFamily="34" charset="0"/>
                <a:cs typeface="Arial" panose="020B0604020202020204" pitchFamily="34" charset="0"/>
              </a:rPr>
              <a:t>agentur@klimaschutz.de</a:t>
            </a:r>
          </a:p>
          <a:p>
            <a:pPr eaLnBrk="1" hangingPunct="1">
              <a:lnSpc>
                <a:spcPts val="3000"/>
              </a:lnSpc>
            </a:pPr>
            <a:endParaRPr lang="de-DE" altLang="de-DE" sz="2000">
              <a:solidFill>
                <a:schemeClr val="bg1"/>
              </a:solidFill>
              <a:latin typeface="Arial" panose="020B0604020202020204" pitchFamily="34" charset="0"/>
              <a:cs typeface="Arial" panose="020B0604020202020204" pitchFamily="34" charset="0"/>
            </a:endParaRPr>
          </a:p>
          <a:p>
            <a:pPr eaLnBrk="1" hangingPunct="1">
              <a:lnSpc>
                <a:spcPts val="3000"/>
              </a:lnSpc>
            </a:pPr>
            <a:r>
              <a:rPr lang="de-DE" altLang="de-DE" sz="2000">
                <a:solidFill>
                  <a:schemeClr val="bg1"/>
                </a:solidFill>
                <a:latin typeface="Arial" panose="020B0604020202020204" pitchFamily="34" charset="0"/>
                <a:cs typeface="Arial" panose="020B0604020202020204" pitchFamily="34" charset="0"/>
              </a:rPr>
              <a:t>klimaschutz.de/agentur </a:t>
            </a:r>
          </a:p>
        </p:txBody>
      </p:sp>
      <p:pic>
        <p:nvPicPr>
          <p:cNvPr id="7" name="Bild 10"/>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3025775" y="2709863"/>
            <a:ext cx="46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Bild 11"/>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3032125" y="3449638"/>
            <a:ext cx="4619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Bild 12"/>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3024188" y="1858963"/>
            <a:ext cx="4619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feld 15"/>
          <p:cNvSpPr txBox="1">
            <a:spLocks noChangeArrowheads="1"/>
          </p:cNvSpPr>
          <p:nvPr userDrawn="1"/>
        </p:nvSpPr>
        <p:spPr bwMode="auto">
          <a:xfrm>
            <a:off x="1544638" y="1100138"/>
            <a:ext cx="60706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de-DE" altLang="de-DE" sz="2800">
                <a:solidFill>
                  <a:schemeClr val="bg1"/>
                </a:solidFill>
                <a:latin typeface="Arial" panose="020B0604020202020204" pitchFamily="34" charset="0"/>
                <a:cs typeface="Arial" panose="020B0604020202020204" pitchFamily="34" charset="0"/>
              </a:rPr>
              <a:t>Haben Sie Fragen?</a:t>
            </a:r>
          </a:p>
        </p:txBody>
      </p:sp>
      <p:sp>
        <p:nvSpPr>
          <p:cNvPr id="11" name="Freihandform 10"/>
          <p:cNvSpPr/>
          <p:nvPr userDrawn="1"/>
        </p:nvSpPr>
        <p:spPr>
          <a:xfrm>
            <a:off x="649288" y="4122738"/>
            <a:ext cx="3922712" cy="164147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cxnSp>
        <p:nvCxnSpPr>
          <p:cNvPr id="12" name="Gerade Verbindung 18"/>
          <p:cNvCxnSpPr/>
          <p:nvPr userDrawn="1"/>
        </p:nvCxnSpPr>
        <p:spPr>
          <a:xfrm flipV="1">
            <a:off x="649288" y="947738"/>
            <a:ext cx="0" cy="4830762"/>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Grafik 18" descr="Ein Bild, das Schrift, Text, Grafiken, Symbol enthält.&#10;&#10;Automatisch generierte Beschreibung"/>
          <p:cNvPicPr>
            <a:picLocks noChangeAspect="1"/>
          </p:cNvPicPr>
          <p:nvPr userDrawn="1"/>
        </p:nvPicPr>
        <p:blipFill>
          <a:blip r:embed="rId6">
            <a:extLst>
              <a:ext uri="{28A0092B-C50C-407E-A947-70E740481C1C}">
                <a14:useLocalDpi xmlns:a14="http://schemas.microsoft.com/office/drawing/2010/main"/>
              </a:ext>
            </a:extLst>
          </a:blip>
          <a:srcRect/>
          <a:stretch>
            <a:fillRect/>
          </a:stretch>
        </p:blipFill>
        <p:spPr bwMode="auto">
          <a:xfrm>
            <a:off x="7524750" y="327025"/>
            <a:ext cx="13747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95889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SK:KK_Abschluss_Kontakt_Alternative">
    <p:spTree>
      <p:nvGrpSpPr>
        <p:cNvPr id="1" name=""/>
        <p:cNvGrpSpPr/>
        <p:nvPr/>
      </p:nvGrpSpPr>
      <p:grpSpPr>
        <a:xfrm>
          <a:off x="0" y="0"/>
          <a:ext cx="0" cy="0"/>
          <a:chOff x="0" y="0"/>
          <a:chExt cx="0" cy="0"/>
        </a:xfrm>
      </p:grpSpPr>
      <p:sp>
        <p:nvSpPr>
          <p:cNvPr id="2" name="Rechteck 1"/>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3" name="Textfeld 8"/>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4" name="Freihandform 3"/>
          <p:cNvSpPr/>
          <p:nvPr userDrawn="1"/>
        </p:nvSpPr>
        <p:spPr>
          <a:xfrm>
            <a:off x="1087438" y="765175"/>
            <a:ext cx="3484562"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5" name="Textfeld 10"/>
          <p:cNvSpPr txBox="1">
            <a:spLocks noChangeArrowheads="1"/>
          </p:cNvSpPr>
          <p:nvPr userDrawn="1"/>
        </p:nvSpPr>
        <p:spPr bwMode="auto">
          <a:xfrm>
            <a:off x="3851275" y="1892300"/>
            <a:ext cx="60706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ts val="3000"/>
              </a:lnSpc>
            </a:pPr>
            <a:r>
              <a:rPr lang="mr-IN" altLang="de-DE" sz="2000">
                <a:solidFill>
                  <a:srgbClr val="3E3E3D"/>
                </a:solidFill>
                <a:latin typeface="Arial" panose="020B0604020202020204" pitchFamily="34" charset="0"/>
                <a:cs typeface="Arial" panose="020B0604020202020204" pitchFamily="34" charset="0"/>
              </a:rPr>
              <a:t>030 39001-170</a:t>
            </a:r>
            <a:endParaRPr lang="de-DE" altLang="de-DE" sz="2000">
              <a:solidFill>
                <a:srgbClr val="3E3E3D"/>
              </a:solidFill>
              <a:latin typeface="Arial" panose="020B0604020202020204" pitchFamily="34" charset="0"/>
              <a:cs typeface="Arial" panose="020B0604020202020204" pitchFamily="34" charset="0"/>
            </a:endParaRPr>
          </a:p>
          <a:p>
            <a:pPr eaLnBrk="1" hangingPunct="1">
              <a:lnSpc>
                <a:spcPts val="3000"/>
              </a:lnSpc>
            </a:pPr>
            <a:endParaRPr lang="de-DE" altLang="de-DE" sz="2000">
              <a:solidFill>
                <a:srgbClr val="3E3E3D"/>
              </a:solidFill>
              <a:latin typeface="Arial" panose="020B0604020202020204" pitchFamily="34" charset="0"/>
              <a:cs typeface="Arial" panose="020B0604020202020204" pitchFamily="34" charset="0"/>
            </a:endParaRPr>
          </a:p>
          <a:p>
            <a:pPr eaLnBrk="1" hangingPunct="1">
              <a:lnSpc>
                <a:spcPts val="3000"/>
              </a:lnSpc>
            </a:pPr>
            <a:r>
              <a:rPr lang="de-DE" altLang="de-DE" sz="2000">
                <a:solidFill>
                  <a:srgbClr val="3E3E3D"/>
                </a:solidFill>
                <a:latin typeface="Arial" panose="020B0604020202020204" pitchFamily="34" charset="0"/>
                <a:cs typeface="Arial" panose="020B0604020202020204" pitchFamily="34" charset="0"/>
              </a:rPr>
              <a:t>agentur@klimaschutz.de</a:t>
            </a:r>
          </a:p>
          <a:p>
            <a:pPr eaLnBrk="1" hangingPunct="1">
              <a:lnSpc>
                <a:spcPts val="3000"/>
              </a:lnSpc>
            </a:pPr>
            <a:endParaRPr lang="de-DE" altLang="de-DE" sz="2000">
              <a:solidFill>
                <a:srgbClr val="3E3E3D"/>
              </a:solidFill>
              <a:latin typeface="Arial" panose="020B0604020202020204" pitchFamily="34" charset="0"/>
              <a:cs typeface="Arial" panose="020B0604020202020204" pitchFamily="34" charset="0"/>
            </a:endParaRPr>
          </a:p>
          <a:p>
            <a:pPr eaLnBrk="1" hangingPunct="1">
              <a:lnSpc>
                <a:spcPts val="3000"/>
              </a:lnSpc>
            </a:pPr>
            <a:r>
              <a:rPr lang="de-DE" altLang="de-DE" sz="2000">
                <a:solidFill>
                  <a:srgbClr val="3E3E3D"/>
                </a:solidFill>
                <a:latin typeface="Arial" panose="020B0604020202020204" pitchFamily="34" charset="0"/>
                <a:cs typeface="Arial" panose="020B0604020202020204" pitchFamily="34" charset="0"/>
              </a:rPr>
              <a:t>klimaschutz.de/agentur</a:t>
            </a:r>
          </a:p>
        </p:txBody>
      </p:sp>
      <p:sp>
        <p:nvSpPr>
          <p:cNvPr id="6" name="Textfeld 11"/>
          <p:cNvSpPr txBox="1">
            <a:spLocks noChangeArrowheads="1"/>
          </p:cNvSpPr>
          <p:nvPr userDrawn="1"/>
        </p:nvSpPr>
        <p:spPr bwMode="auto">
          <a:xfrm>
            <a:off x="1544638" y="1150938"/>
            <a:ext cx="6070600"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lnSpc>
                <a:spcPts val="2963"/>
              </a:lnSpc>
            </a:pPr>
            <a:r>
              <a:rPr lang="de-DE" altLang="de-DE" sz="2800">
                <a:solidFill>
                  <a:srgbClr val="3E3E3D"/>
                </a:solidFill>
                <a:latin typeface="Arial" panose="020B0604020202020204" pitchFamily="34" charset="0"/>
                <a:cs typeface="Arial" panose="020B0604020202020204" pitchFamily="34" charset="0"/>
              </a:rPr>
              <a:t>Haben Sie Fragen?</a:t>
            </a:r>
          </a:p>
        </p:txBody>
      </p:sp>
      <p:sp>
        <p:nvSpPr>
          <p:cNvPr id="7" name="Freihandform 6"/>
          <p:cNvSpPr/>
          <p:nvPr userDrawn="1"/>
        </p:nvSpPr>
        <p:spPr>
          <a:xfrm>
            <a:off x="649288" y="4122738"/>
            <a:ext cx="3922712" cy="1641475"/>
          </a:xfrm>
          <a:custGeom>
            <a:avLst/>
            <a:gdLst>
              <a:gd name="connsiteX0" fmla="*/ 0 w 4047565"/>
              <a:gd name="connsiteY0" fmla="*/ 2010336 h 2010336"/>
              <a:gd name="connsiteX1" fmla="*/ 4047565 w 4047565"/>
              <a:gd name="connsiteY1" fmla="*/ 2010336 h 2010336"/>
              <a:gd name="connsiteX2" fmla="*/ 4047565 w 4047565"/>
              <a:gd name="connsiteY2" fmla="*/ 0 h 2010336"/>
            </a:gdLst>
            <a:ahLst/>
            <a:cxnLst>
              <a:cxn ang="0">
                <a:pos x="connsiteX0" y="connsiteY0"/>
              </a:cxn>
              <a:cxn ang="0">
                <a:pos x="connsiteX1" y="connsiteY1"/>
              </a:cxn>
              <a:cxn ang="0">
                <a:pos x="connsiteX2" y="connsiteY2"/>
              </a:cxn>
            </a:cxnLst>
            <a:rect l="l" t="t" r="r" b="b"/>
            <a:pathLst>
              <a:path w="4047565" h="2010336">
                <a:moveTo>
                  <a:pt x="0" y="2010336"/>
                </a:moveTo>
                <a:lnTo>
                  <a:pt x="4047565" y="2010336"/>
                </a:lnTo>
                <a:lnTo>
                  <a:pt x="4047565"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cxnSp>
        <p:nvCxnSpPr>
          <p:cNvPr id="8" name="Gerade Verbindung 18"/>
          <p:cNvCxnSpPr/>
          <p:nvPr userDrawn="1"/>
        </p:nvCxnSpPr>
        <p:spPr>
          <a:xfrm flipV="1">
            <a:off x="649288" y="947738"/>
            <a:ext cx="0" cy="4830762"/>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pic>
        <p:nvPicPr>
          <p:cNvPr id="9" name="Bild 21"/>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25438" y="376238"/>
            <a:ext cx="7620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Bild 25"/>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3028950" y="3449638"/>
            <a:ext cx="4619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Bild 26"/>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3024188" y="2703513"/>
            <a:ext cx="4683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Bild 27"/>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3025775" y="1862138"/>
            <a:ext cx="461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18"/>
          <p:cNvPicPr>
            <a:picLocks noChangeAspect="1"/>
          </p:cNvPicPr>
          <p:nvPr userDrawn="1"/>
        </p:nvPicPr>
        <p:blipFill>
          <a:blip r:embed="rId6">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45045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_SK:KK_Objekt_Bulletpoint_ohne_Sub">
    <p:spTree>
      <p:nvGrpSpPr>
        <p:cNvPr id="1" name=""/>
        <p:cNvGrpSpPr/>
        <p:nvPr/>
      </p:nvGrpSpPr>
      <p:grpSpPr>
        <a:xfrm>
          <a:off x="0" y="0"/>
          <a:ext cx="0" cy="0"/>
          <a:chOff x="0" y="0"/>
          <a:chExt cx="0" cy="0"/>
        </a:xfrm>
      </p:grpSpPr>
      <p:sp>
        <p:nvSpPr>
          <p:cNvPr id="5" name="Inhaltsplatzhalter 4"/>
          <p:cNvSpPr>
            <a:spLocks noGrp="1"/>
          </p:cNvSpPr>
          <p:nvPr>
            <p:ph sz="quarter" idx="15"/>
          </p:nvPr>
        </p:nvSpPr>
        <p:spPr>
          <a:xfrm>
            <a:off x="5148262" y="1628800"/>
            <a:ext cx="3995738" cy="4464050"/>
          </a:xfrm>
          <a:prstGeom prst="rect">
            <a:avLst/>
          </a:prstGeom>
        </p:spPr>
        <p:txBody>
          <a:bodyPr/>
          <a:lstStyle>
            <a:lvl1pPr marL="0" indent="0">
              <a:buNone/>
              <a:defRPr sz="2000"/>
            </a:lvl1pPr>
          </a:lstStyle>
          <a:p>
            <a:pPr lvl="0"/>
            <a:endParaRPr lang="de-DE" dirty="0"/>
          </a:p>
        </p:txBody>
      </p:sp>
      <p:sp>
        <p:nvSpPr>
          <p:cNvPr id="6" name="Titel 2"/>
          <p:cNvSpPr>
            <a:spLocks noGrp="1"/>
          </p:cNvSpPr>
          <p:nvPr>
            <p:ph type="title"/>
          </p:nvPr>
        </p:nvSpPr>
        <p:spPr>
          <a:xfrm>
            <a:off x="649288" y="433388"/>
            <a:ext cx="6073775" cy="897856"/>
          </a:xfrm>
          <a:prstGeom prst="rect">
            <a:avLst/>
          </a:prstGeom>
        </p:spPr>
        <p:txBody>
          <a:bodyPr lIns="0" tIns="0"/>
          <a:lstStyle>
            <a:lvl1pPr>
              <a:lnSpc>
                <a:spcPts val="3560"/>
              </a:lnSpc>
              <a:defRPr sz="2800" b="0" baseline="0">
                <a:solidFill>
                  <a:srgbClr val="006B8F"/>
                </a:solidFill>
              </a:defRPr>
            </a:lvl1pPr>
          </a:lstStyle>
          <a:p>
            <a:r>
              <a:rPr lang="de-DE" smtClean="0"/>
              <a:t>Titelmasterformat durch Klicken bearbeiten</a:t>
            </a:r>
            <a:endParaRPr lang="de-DE" dirty="0"/>
          </a:p>
        </p:txBody>
      </p:sp>
      <p:sp>
        <p:nvSpPr>
          <p:cNvPr id="8" name="Textplatzhalter 19"/>
          <p:cNvSpPr>
            <a:spLocks noGrp="1"/>
          </p:cNvSpPr>
          <p:nvPr>
            <p:ph type="body" sz="quarter" idx="11"/>
          </p:nvPr>
        </p:nvSpPr>
        <p:spPr>
          <a:xfrm>
            <a:off x="649287" y="1628776"/>
            <a:ext cx="4273551" cy="4464050"/>
          </a:xfrm>
          <a:prstGeom prst="rect">
            <a:avLst/>
          </a:prstGeom>
        </p:spPr>
        <p:txBody>
          <a:bodyPr lIns="0" tIns="0" rIns="90000"/>
          <a:lstStyle>
            <a:lvl1pPr marL="0" indent="0">
              <a:lnSpc>
                <a:spcPts val="2800"/>
              </a:lnSpc>
              <a:buNone/>
              <a:defRPr sz="2000"/>
            </a:lvl1pPr>
          </a:lstStyle>
          <a:p>
            <a:pPr lvl="0"/>
            <a:r>
              <a:rPr lang="de-DE" smtClean="0"/>
              <a:t>Formatvorlagen des Textmasters bearbeiten</a:t>
            </a:r>
          </a:p>
        </p:txBody>
      </p:sp>
    </p:spTree>
    <p:extLst>
      <p:ext uri="{BB962C8B-B14F-4D97-AF65-F5344CB8AC3E}">
        <p14:creationId xmlns:p14="http://schemas.microsoft.com/office/powerpoint/2010/main" val="1634101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SK:KK_Agenda_Chart">
    <p:spTree>
      <p:nvGrpSpPr>
        <p:cNvPr id="1" name=""/>
        <p:cNvGrpSpPr/>
        <p:nvPr/>
      </p:nvGrpSpPr>
      <p:grpSpPr>
        <a:xfrm>
          <a:off x="0" y="0"/>
          <a:ext cx="0" cy="0"/>
          <a:chOff x="0" y="0"/>
          <a:chExt cx="0" cy="0"/>
        </a:xfrm>
      </p:grpSpPr>
      <p:sp>
        <p:nvSpPr>
          <p:cNvPr id="4" name="Rechteck 3"/>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5" name="Textfeld 8"/>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6" name="Freihandform 5"/>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pic>
        <p:nvPicPr>
          <p:cNvPr id="7" name="Bild 4"/>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61938"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ihandform 7"/>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6867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4203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3344203"/>
                </a:moveTo>
                <a:lnTo>
                  <a:pt x="5167993" y="3641271"/>
                </a:lnTo>
                <a:lnTo>
                  <a:pt x="0" y="3641271"/>
                </a:ln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10" name="Grafik 12"/>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platzhalter 10"/>
          <p:cNvSpPr>
            <a:spLocks noGrp="1"/>
          </p:cNvSpPr>
          <p:nvPr>
            <p:ph type="body" sz="quarter" idx="10"/>
          </p:nvPr>
        </p:nvSpPr>
        <p:spPr>
          <a:xfrm>
            <a:off x="1544638" y="1879600"/>
            <a:ext cx="6070600" cy="4213225"/>
          </a:xfrm>
          <a:prstGeom prst="rect">
            <a:avLst/>
          </a:prstGeom>
        </p:spPr>
        <p:txBody>
          <a:bodyPr lIns="0" tIns="0" rIns="90000"/>
          <a:lstStyle>
            <a:lvl1pPr marL="514350" marR="0" indent="-514350" algn="l" defTabSz="914400" rtl="0" eaLnBrk="1" fontAlgn="auto" latinLnBrk="0" hangingPunct="1">
              <a:lnSpc>
                <a:spcPct val="100000"/>
              </a:lnSpc>
              <a:spcBef>
                <a:spcPct val="20000"/>
              </a:spcBef>
              <a:spcAft>
                <a:spcPts val="0"/>
              </a:spcAft>
              <a:buClrTx/>
              <a:buSzTx/>
              <a:buFont typeface="+mj-lt"/>
              <a:buAutoNum type="arabicPeriod"/>
              <a:tabLst/>
              <a:defRPr sz="2400" baseline="0">
                <a:solidFill>
                  <a:srgbClr val="3E3E3D"/>
                </a:solidFill>
                <a:effectLst/>
              </a:defRPr>
            </a:lvl1pPr>
          </a:lstStyle>
          <a:p>
            <a:pPr lvl="0"/>
            <a:r>
              <a:rPr lang="de-DE" smtClean="0"/>
              <a:t>Formatvorlagen des Textmasters bearbeiten</a:t>
            </a:r>
          </a:p>
          <a:p>
            <a:pPr lvl="1"/>
            <a:r>
              <a:rPr lang="de-DE" smtClean="0"/>
              <a:t>Zweite Ebene</a:t>
            </a:r>
          </a:p>
        </p:txBody>
      </p:sp>
      <p:sp>
        <p:nvSpPr>
          <p:cNvPr id="16" name="Textplatzhalter 3"/>
          <p:cNvSpPr>
            <a:spLocks noGrp="1"/>
          </p:cNvSpPr>
          <p:nvPr>
            <p:ph type="body" sz="quarter" idx="12"/>
          </p:nvPr>
        </p:nvSpPr>
        <p:spPr>
          <a:xfrm>
            <a:off x="1544638" y="1279550"/>
            <a:ext cx="6070600" cy="349250"/>
          </a:xfrm>
          <a:prstGeom prst="rect">
            <a:avLst/>
          </a:prstGeom>
        </p:spPr>
        <p:txBody>
          <a:bodyPr lIns="0" tIns="0" rIns="0"/>
          <a:lstStyle>
            <a:lvl1pPr marL="0" indent="0" algn="ctr">
              <a:buNone/>
              <a:defRPr sz="2000" b="1" baseline="0">
                <a:solidFill>
                  <a:srgbClr val="3E3E3D"/>
                </a:solidFill>
              </a:defRPr>
            </a:lvl1pPr>
          </a:lstStyle>
          <a:p>
            <a:pPr lvl="0"/>
            <a:r>
              <a:rPr lang="de-DE" smtClean="0"/>
              <a:t>Formatvorlagen des Textmasters bearbeiten</a:t>
            </a:r>
          </a:p>
        </p:txBody>
      </p:sp>
    </p:spTree>
    <p:extLst>
      <p:ext uri="{BB962C8B-B14F-4D97-AF65-F5344CB8AC3E}">
        <p14:creationId xmlns:p14="http://schemas.microsoft.com/office/powerpoint/2010/main" val="3950944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K:KK_Agenda_Chart_Alternative">
    <p:spTree>
      <p:nvGrpSpPr>
        <p:cNvPr id="1" name=""/>
        <p:cNvGrpSpPr/>
        <p:nvPr/>
      </p:nvGrpSpPr>
      <p:grpSpPr>
        <a:xfrm>
          <a:off x="0" y="0"/>
          <a:ext cx="0" cy="0"/>
          <a:chOff x="0" y="0"/>
          <a:chExt cx="0" cy="0"/>
        </a:xfrm>
      </p:grpSpPr>
      <p:sp>
        <p:nvSpPr>
          <p:cNvPr id="4" name="Textfeld 6"/>
          <p:cNvSpPr txBox="1">
            <a:spLocks noChangeArrowheads="1"/>
          </p:cNvSpPr>
          <p:nvPr userDrawn="1"/>
        </p:nvSpPr>
        <p:spPr bwMode="auto">
          <a:xfrm>
            <a:off x="12001500" y="-1130300"/>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de-DE" altLang="de-DE"/>
          </a:p>
        </p:txBody>
      </p:sp>
      <p:sp>
        <p:nvSpPr>
          <p:cNvPr id="5" name="Freihandform 4"/>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pic>
        <p:nvPicPr>
          <p:cNvPr id="6" name="Bild 11"/>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58763"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Gerade Verbindung 8"/>
          <p:cNvCxnSpPr/>
          <p:nvPr userDrawn="1"/>
        </p:nvCxnSpPr>
        <p:spPr>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sp>
        <p:nvSpPr>
          <p:cNvPr id="8" name="Freihandform 7"/>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 name="connsiteX0" fmla="*/ 5167993 w 5167993"/>
              <a:gd name="connsiteY0" fmla="*/ 3341537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3341537"/>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9" name="Grafik 12"/>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platzhalter 10"/>
          <p:cNvSpPr>
            <a:spLocks noGrp="1"/>
          </p:cNvSpPr>
          <p:nvPr>
            <p:ph type="body" sz="quarter" idx="10"/>
          </p:nvPr>
        </p:nvSpPr>
        <p:spPr>
          <a:xfrm>
            <a:off x="1544638" y="1879600"/>
            <a:ext cx="6070600" cy="4213225"/>
          </a:xfrm>
          <a:prstGeom prst="rect">
            <a:avLst/>
          </a:prstGeom>
        </p:spPr>
        <p:txBody>
          <a:bodyPr lIns="0" tIns="0" rIns="90000"/>
          <a:lstStyle>
            <a:lvl1pPr marL="514350" marR="0" indent="-514350" algn="l" defTabSz="914400" rtl="0" eaLnBrk="1" fontAlgn="auto" latinLnBrk="0" hangingPunct="1">
              <a:lnSpc>
                <a:spcPct val="100000"/>
              </a:lnSpc>
              <a:spcBef>
                <a:spcPct val="20000"/>
              </a:spcBef>
              <a:spcAft>
                <a:spcPts val="0"/>
              </a:spcAft>
              <a:buClrTx/>
              <a:buSzTx/>
              <a:buFont typeface="+mj-lt"/>
              <a:buAutoNum type="arabicPeriod"/>
              <a:tabLst/>
              <a:defRPr sz="2400" baseline="0">
                <a:solidFill>
                  <a:srgbClr val="006B8F"/>
                </a:solidFill>
                <a:effectLst/>
              </a:defRPr>
            </a:lvl1pPr>
          </a:lstStyle>
          <a:p>
            <a:pPr lvl="0"/>
            <a:r>
              <a:rPr lang="de-DE" smtClean="0"/>
              <a:t>Formatvorlagen des Textmasters bearbeiten</a:t>
            </a:r>
          </a:p>
          <a:p>
            <a:pPr lvl="1"/>
            <a:r>
              <a:rPr lang="de-DE" smtClean="0"/>
              <a:t>Zweite Ebene</a:t>
            </a:r>
          </a:p>
        </p:txBody>
      </p:sp>
      <p:sp>
        <p:nvSpPr>
          <p:cNvPr id="18" name="Textplatzhalter 3"/>
          <p:cNvSpPr>
            <a:spLocks noGrp="1"/>
          </p:cNvSpPr>
          <p:nvPr>
            <p:ph type="body" sz="quarter" idx="12"/>
          </p:nvPr>
        </p:nvSpPr>
        <p:spPr>
          <a:xfrm>
            <a:off x="1544638" y="1279550"/>
            <a:ext cx="6070600" cy="349250"/>
          </a:xfrm>
          <a:prstGeom prst="rect">
            <a:avLst/>
          </a:prstGeom>
        </p:spPr>
        <p:txBody>
          <a:bodyPr lIns="0" tIns="0" rIns="0"/>
          <a:lstStyle>
            <a:lvl1pPr marL="0" indent="0" algn="ctr">
              <a:buNone/>
              <a:defRPr sz="2000" b="1" baseline="0">
                <a:solidFill>
                  <a:srgbClr val="006B8F"/>
                </a:solidFill>
              </a:defRPr>
            </a:lvl1pPr>
          </a:lstStyle>
          <a:p>
            <a:pPr lvl="0"/>
            <a:r>
              <a:rPr lang="de-DE" smtClean="0"/>
              <a:t>Formatvorlagen des Textmasters bearbeiten</a:t>
            </a:r>
          </a:p>
        </p:txBody>
      </p:sp>
    </p:spTree>
    <p:extLst>
      <p:ext uri="{BB962C8B-B14F-4D97-AF65-F5344CB8AC3E}">
        <p14:creationId xmlns:p14="http://schemas.microsoft.com/office/powerpoint/2010/main" val="326876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K:KK_Kapiteltrenner">
    <p:spTree>
      <p:nvGrpSpPr>
        <p:cNvPr id="1" name=""/>
        <p:cNvGrpSpPr/>
        <p:nvPr/>
      </p:nvGrpSpPr>
      <p:grpSpPr>
        <a:xfrm>
          <a:off x="0" y="0"/>
          <a:ext cx="0" cy="0"/>
          <a:chOff x="0" y="0"/>
          <a:chExt cx="0" cy="0"/>
        </a:xfrm>
      </p:grpSpPr>
      <p:sp>
        <p:nvSpPr>
          <p:cNvPr id="5" name="Rechteck 4"/>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a:t> </a:t>
            </a:r>
          </a:p>
        </p:txBody>
      </p:sp>
      <p:cxnSp>
        <p:nvCxnSpPr>
          <p:cNvPr id="6" name="Gerade Verbindung 14"/>
          <p:cNvCxnSpPr/>
          <p:nvPr userDrawn="1"/>
        </p:nvCxnSpPr>
        <p:spPr>
          <a:xfrm>
            <a:off x="1009650" y="4425950"/>
            <a:ext cx="1789113" cy="0"/>
          </a:xfrm>
          <a:prstGeom prst="line">
            <a:avLst/>
          </a:prstGeom>
          <a:ln w="25400">
            <a:solidFill>
              <a:srgbClr val="3E3E3D"/>
            </a:solidFill>
          </a:ln>
        </p:spPr>
        <p:style>
          <a:lnRef idx="1">
            <a:schemeClr val="accent1"/>
          </a:lnRef>
          <a:fillRef idx="0">
            <a:schemeClr val="accent1"/>
          </a:fillRef>
          <a:effectRef idx="0">
            <a:schemeClr val="accent1"/>
          </a:effectRef>
          <a:fontRef idx="minor">
            <a:schemeClr val="tx1"/>
          </a:fontRef>
        </p:style>
      </p:cxnSp>
      <p:sp>
        <p:nvSpPr>
          <p:cNvPr id="7" name="Freihandform 6"/>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8" name="Freihandform 7"/>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9" name="Bild 19"/>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61938"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12"/>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platzhalter 17"/>
          <p:cNvSpPr>
            <a:spLocks noGrp="1"/>
          </p:cNvSpPr>
          <p:nvPr>
            <p:ph type="body" sz="quarter" idx="11"/>
          </p:nvPr>
        </p:nvSpPr>
        <p:spPr>
          <a:xfrm>
            <a:off x="1009401" y="4652963"/>
            <a:ext cx="3130551" cy="863600"/>
          </a:xfrm>
          <a:prstGeom prst="rect">
            <a:avLst/>
          </a:prstGeom>
        </p:spPr>
        <p:txBody>
          <a:bodyPr lIns="0" tIns="0" rIns="90000" bIns="46800"/>
          <a:lstStyle>
            <a:lvl1pPr marL="0" indent="0">
              <a:lnSpc>
                <a:spcPts val="2800"/>
              </a:lnSpc>
              <a:buNone/>
              <a:defRPr sz="2000" b="1" baseline="0">
                <a:solidFill>
                  <a:srgbClr val="3E3E3D"/>
                </a:solidFill>
              </a:defRPr>
            </a:lvl1pPr>
          </a:lstStyle>
          <a:p>
            <a:pPr lvl="0"/>
            <a:r>
              <a:rPr lang="de-DE" smtClean="0"/>
              <a:t>Formatvorlagen des Textmasters bearbeiten</a:t>
            </a:r>
          </a:p>
        </p:txBody>
      </p:sp>
      <p:sp>
        <p:nvSpPr>
          <p:cNvPr id="21" name="Textplatzhalter 10"/>
          <p:cNvSpPr>
            <a:spLocks noGrp="1"/>
          </p:cNvSpPr>
          <p:nvPr>
            <p:ph type="body" sz="quarter" idx="10"/>
          </p:nvPr>
        </p:nvSpPr>
        <p:spPr>
          <a:xfrm>
            <a:off x="1544638" y="1879600"/>
            <a:ext cx="6070600" cy="1981448"/>
          </a:xfrm>
          <a:prstGeom prst="rect">
            <a:avLst/>
          </a:prstGeom>
        </p:spPr>
        <p:txBody>
          <a:bodyPr lIns="0" tIns="0" rIns="90000"/>
          <a:lstStyle>
            <a:lvl1pPr marL="0" indent="0">
              <a:lnSpc>
                <a:spcPts val="4140"/>
              </a:lnSpc>
              <a:buNone/>
              <a:defRPr sz="3200" baseline="0">
                <a:solidFill>
                  <a:srgbClr val="3E3E3D"/>
                </a:solidFill>
                <a:effectLst/>
              </a:defRPr>
            </a:lvl1pPr>
          </a:lstStyle>
          <a:p>
            <a:pPr lvl="0"/>
            <a:r>
              <a:rPr lang="de-DE" smtClean="0"/>
              <a:t>Formatvorlagen des Textmasters bearbeiten</a:t>
            </a:r>
          </a:p>
        </p:txBody>
      </p:sp>
      <p:sp>
        <p:nvSpPr>
          <p:cNvPr id="24" name="Textplatzhalter 3"/>
          <p:cNvSpPr>
            <a:spLocks noGrp="1"/>
          </p:cNvSpPr>
          <p:nvPr>
            <p:ph type="body" sz="quarter" idx="13"/>
          </p:nvPr>
        </p:nvSpPr>
        <p:spPr>
          <a:xfrm>
            <a:off x="1544638" y="1279550"/>
            <a:ext cx="6070600" cy="349250"/>
          </a:xfrm>
          <a:prstGeom prst="rect">
            <a:avLst/>
          </a:prstGeom>
        </p:spPr>
        <p:txBody>
          <a:bodyPr lIns="0" tIns="0" rIns="0"/>
          <a:lstStyle>
            <a:lvl1pPr marL="0" indent="0" algn="ctr">
              <a:buNone/>
              <a:defRPr sz="2000" b="1" baseline="0">
                <a:solidFill>
                  <a:srgbClr val="3E3E3D"/>
                </a:solidFill>
              </a:defRPr>
            </a:lvl1pPr>
          </a:lstStyle>
          <a:p>
            <a:pPr lvl="0"/>
            <a:r>
              <a:rPr lang="de-DE" smtClean="0"/>
              <a:t>Formatvorlagen des Textmasters bearbeiten</a:t>
            </a:r>
          </a:p>
        </p:txBody>
      </p:sp>
    </p:spTree>
    <p:extLst>
      <p:ext uri="{BB962C8B-B14F-4D97-AF65-F5344CB8AC3E}">
        <p14:creationId xmlns:p14="http://schemas.microsoft.com/office/powerpoint/2010/main" val="2519342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K:KK_Kapiteltrenner_Alternative">
    <p:spTree>
      <p:nvGrpSpPr>
        <p:cNvPr id="1" name=""/>
        <p:cNvGrpSpPr/>
        <p:nvPr/>
      </p:nvGrpSpPr>
      <p:grpSpPr>
        <a:xfrm>
          <a:off x="0" y="0"/>
          <a:ext cx="0" cy="0"/>
          <a:chOff x="0" y="0"/>
          <a:chExt cx="0" cy="0"/>
        </a:xfrm>
      </p:grpSpPr>
      <p:cxnSp>
        <p:nvCxnSpPr>
          <p:cNvPr id="5" name="Gerade Verbindung 14"/>
          <p:cNvCxnSpPr/>
          <p:nvPr userDrawn="1"/>
        </p:nvCxnSpPr>
        <p:spPr>
          <a:xfrm>
            <a:off x="1009650" y="4425950"/>
            <a:ext cx="1789113"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sp>
        <p:nvSpPr>
          <p:cNvPr id="6" name="Freihandform 5"/>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7" name="Freihandform 6"/>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006B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8" name="Bild 6"/>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58763"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Gerade Verbindung 11"/>
          <p:cNvCxnSpPr/>
          <p:nvPr userDrawn="1"/>
        </p:nvCxnSpPr>
        <p:spPr>
          <a:xfrm>
            <a:off x="0" y="6424613"/>
            <a:ext cx="9144000" cy="0"/>
          </a:xfrm>
          <a:prstGeom prst="line">
            <a:avLst/>
          </a:prstGeom>
          <a:ln w="25400">
            <a:solidFill>
              <a:srgbClr val="006B8F"/>
            </a:solidFill>
          </a:ln>
        </p:spPr>
        <p:style>
          <a:lnRef idx="1">
            <a:schemeClr val="accent1"/>
          </a:lnRef>
          <a:fillRef idx="0">
            <a:schemeClr val="accent1"/>
          </a:fillRef>
          <a:effectRef idx="0">
            <a:schemeClr val="accent1"/>
          </a:effectRef>
          <a:fontRef idx="minor">
            <a:schemeClr val="tx1"/>
          </a:fontRef>
        </p:style>
      </p:cxnSp>
      <p:pic>
        <p:nvPicPr>
          <p:cNvPr id="10" name="Grafik 12"/>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platzhalter 17"/>
          <p:cNvSpPr>
            <a:spLocks noGrp="1"/>
          </p:cNvSpPr>
          <p:nvPr>
            <p:ph type="body" sz="quarter" idx="11"/>
          </p:nvPr>
        </p:nvSpPr>
        <p:spPr>
          <a:xfrm>
            <a:off x="1009401" y="4652963"/>
            <a:ext cx="3130551" cy="863600"/>
          </a:xfrm>
          <a:prstGeom prst="rect">
            <a:avLst/>
          </a:prstGeom>
        </p:spPr>
        <p:txBody>
          <a:bodyPr lIns="0" tIns="0" rIns="90000" bIns="46800"/>
          <a:lstStyle>
            <a:lvl1pPr marL="0" indent="0">
              <a:lnSpc>
                <a:spcPts val="2800"/>
              </a:lnSpc>
              <a:buNone/>
              <a:defRPr sz="2000" b="1" baseline="0">
                <a:solidFill>
                  <a:srgbClr val="006B8F"/>
                </a:solidFill>
              </a:defRPr>
            </a:lvl1pPr>
          </a:lstStyle>
          <a:p>
            <a:pPr lvl="0"/>
            <a:r>
              <a:rPr lang="de-DE" smtClean="0"/>
              <a:t>Formatvorlagen des Textmasters bearbeiten</a:t>
            </a:r>
          </a:p>
        </p:txBody>
      </p:sp>
      <p:sp>
        <p:nvSpPr>
          <p:cNvPr id="22" name="Textplatzhalter 10"/>
          <p:cNvSpPr>
            <a:spLocks noGrp="1"/>
          </p:cNvSpPr>
          <p:nvPr>
            <p:ph type="body" sz="quarter" idx="10"/>
          </p:nvPr>
        </p:nvSpPr>
        <p:spPr>
          <a:xfrm>
            <a:off x="1544638" y="1879600"/>
            <a:ext cx="6070600" cy="1981448"/>
          </a:xfrm>
          <a:prstGeom prst="rect">
            <a:avLst/>
          </a:prstGeom>
        </p:spPr>
        <p:txBody>
          <a:bodyPr lIns="0" tIns="0" rIns="90000"/>
          <a:lstStyle>
            <a:lvl1pPr marL="0" indent="0">
              <a:lnSpc>
                <a:spcPts val="4140"/>
              </a:lnSpc>
              <a:buNone/>
              <a:defRPr sz="3200" baseline="0">
                <a:solidFill>
                  <a:srgbClr val="006B8F"/>
                </a:solidFill>
                <a:effectLst/>
              </a:defRPr>
            </a:lvl1pPr>
          </a:lstStyle>
          <a:p>
            <a:pPr lvl="0"/>
            <a:r>
              <a:rPr lang="de-DE" smtClean="0"/>
              <a:t>Formatvorlagen des Textmasters bearbeiten</a:t>
            </a:r>
          </a:p>
        </p:txBody>
      </p:sp>
      <p:sp>
        <p:nvSpPr>
          <p:cNvPr id="23" name="Textplatzhalter 3"/>
          <p:cNvSpPr>
            <a:spLocks noGrp="1"/>
          </p:cNvSpPr>
          <p:nvPr>
            <p:ph type="body" sz="quarter" idx="13"/>
          </p:nvPr>
        </p:nvSpPr>
        <p:spPr>
          <a:xfrm>
            <a:off x="1544638" y="1279550"/>
            <a:ext cx="6070600" cy="349250"/>
          </a:xfrm>
          <a:prstGeom prst="rect">
            <a:avLst/>
          </a:prstGeom>
        </p:spPr>
        <p:txBody>
          <a:bodyPr lIns="0" tIns="0" rIns="0"/>
          <a:lstStyle>
            <a:lvl1pPr marL="0" indent="0" algn="ctr">
              <a:buNone/>
              <a:defRPr sz="2000" b="1" baseline="0">
                <a:solidFill>
                  <a:srgbClr val="006B8F"/>
                </a:solidFill>
              </a:defRPr>
            </a:lvl1pPr>
          </a:lstStyle>
          <a:p>
            <a:pPr lvl="0"/>
            <a:r>
              <a:rPr lang="de-DE" smtClean="0"/>
              <a:t>Formatvorlagen des Textmasters bearbeiten</a:t>
            </a:r>
          </a:p>
        </p:txBody>
      </p:sp>
    </p:spTree>
    <p:extLst>
      <p:ext uri="{BB962C8B-B14F-4D97-AF65-F5344CB8AC3E}">
        <p14:creationId xmlns:p14="http://schemas.microsoft.com/office/powerpoint/2010/main" val="4197871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K:KK_Kapiteltrenner_ohne_Sub">
    <p:spTree>
      <p:nvGrpSpPr>
        <p:cNvPr id="1" name=""/>
        <p:cNvGrpSpPr/>
        <p:nvPr/>
      </p:nvGrpSpPr>
      <p:grpSpPr>
        <a:xfrm>
          <a:off x="0" y="0"/>
          <a:ext cx="0" cy="0"/>
          <a:chOff x="0" y="0"/>
          <a:chExt cx="0" cy="0"/>
        </a:xfrm>
      </p:grpSpPr>
      <p:sp>
        <p:nvSpPr>
          <p:cNvPr id="4" name="Rechteck 3"/>
          <p:cNvSpPr/>
          <p:nvPr userDrawn="1"/>
        </p:nvSpPr>
        <p:spPr>
          <a:xfrm>
            <a:off x="0" y="0"/>
            <a:ext cx="9144000" cy="6424613"/>
          </a:xfrm>
          <a:prstGeom prst="rect">
            <a:avLst/>
          </a:pr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de-DE"/>
              <a:t> </a:t>
            </a:r>
          </a:p>
        </p:txBody>
      </p:sp>
      <p:sp>
        <p:nvSpPr>
          <p:cNvPr id="5" name="Freihandform 4"/>
          <p:cNvSpPr/>
          <p:nvPr userDrawn="1"/>
        </p:nvSpPr>
        <p:spPr>
          <a:xfrm>
            <a:off x="1009650" y="765175"/>
            <a:ext cx="3562350" cy="312738"/>
          </a:xfrm>
          <a:custGeom>
            <a:avLst/>
            <a:gdLst>
              <a:gd name="connsiteX0" fmla="*/ 0 w 4182893"/>
              <a:gd name="connsiteY0" fmla="*/ 0 h 330741"/>
              <a:gd name="connsiteX1" fmla="*/ 4182893 w 4182893"/>
              <a:gd name="connsiteY1" fmla="*/ 0 h 330741"/>
              <a:gd name="connsiteX2" fmla="*/ 4182893 w 4182893"/>
              <a:gd name="connsiteY2" fmla="*/ 330741 h 330741"/>
            </a:gdLst>
            <a:ahLst/>
            <a:cxnLst>
              <a:cxn ang="0">
                <a:pos x="connsiteX0" y="connsiteY0"/>
              </a:cxn>
              <a:cxn ang="0">
                <a:pos x="connsiteX1" y="connsiteY1"/>
              </a:cxn>
              <a:cxn ang="0">
                <a:pos x="connsiteX2" y="connsiteY2"/>
              </a:cxn>
            </a:cxnLst>
            <a:rect l="l" t="t" r="r" b="b"/>
            <a:pathLst>
              <a:path w="4182893" h="330741">
                <a:moveTo>
                  <a:pt x="0" y="0"/>
                </a:moveTo>
                <a:lnTo>
                  <a:pt x="4182893" y="0"/>
                </a:lnTo>
                <a:lnTo>
                  <a:pt x="4182893" y="330741"/>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dirty="0"/>
          </a:p>
        </p:txBody>
      </p:sp>
      <p:sp>
        <p:nvSpPr>
          <p:cNvPr id="6" name="Freihandform 5"/>
          <p:cNvSpPr/>
          <p:nvPr userDrawn="1"/>
        </p:nvSpPr>
        <p:spPr>
          <a:xfrm>
            <a:off x="658813" y="1425575"/>
            <a:ext cx="3913187" cy="4338638"/>
          </a:xfrm>
          <a:custGeom>
            <a:avLst/>
            <a:gdLst>
              <a:gd name="connsiteX0" fmla="*/ 5167993 w 5167993"/>
              <a:gd name="connsiteY0" fmla="*/ 2302328 h 3641271"/>
              <a:gd name="connsiteX1" fmla="*/ 5167993 w 5167993"/>
              <a:gd name="connsiteY1" fmla="*/ 3641271 h 3641271"/>
              <a:gd name="connsiteX2" fmla="*/ 0 w 5167993"/>
              <a:gd name="connsiteY2" fmla="*/ 3641271 h 3641271"/>
              <a:gd name="connsiteX3" fmla="*/ 0 w 5167993"/>
              <a:gd name="connsiteY3" fmla="*/ 0 h 3641271"/>
            </a:gdLst>
            <a:ahLst/>
            <a:cxnLst>
              <a:cxn ang="0">
                <a:pos x="connsiteX0" y="connsiteY0"/>
              </a:cxn>
              <a:cxn ang="0">
                <a:pos x="connsiteX1" y="connsiteY1"/>
              </a:cxn>
              <a:cxn ang="0">
                <a:pos x="connsiteX2" y="connsiteY2"/>
              </a:cxn>
              <a:cxn ang="0">
                <a:pos x="connsiteX3" y="connsiteY3"/>
              </a:cxn>
            </a:cxnLst>
            <a:rect l="l" t="t" r="r" b="b"/>
            <a:pathLst>
              <a:path w="5167993" h="3641271">
                <a:moveTo>
                  <a:pt x="5167993" y="2302328"/>
                </a:moveTo>
                <a:lnTo>
                  <a:pt x="5167993" y="3641271"/>
                </a:lnTo>
                <a:lnTo>
                  <a:pt x="0" y="3641271"/>
                </a:lnTo>
                <a:lnTo>
                  <a:pt x="0" y="0"/>
                </a:lnTo>
              </a:path>
            </a:pathLst>
          </a:custGeom>
          <a:noFill/>
          <a:ln>
            <a:solidFill>
              <a:srgbClr val="3E3E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pic>
        <p:nvPicPr>
          <p:cNvPr id="7" name="Bild 19"/>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61938" y="676275"/>
            <a:ext cx="7620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11"/>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7539038" y="339725"/>
            <a:ext cx="134620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platzhalter 10"/>
          <p:cNvSpPr>
            <a:spLocks noGrp="1"/>
          </p:cNvSpPr>
          <p:nvPr>
            <p:ph type="body" sz="quarter" idx="10"/>
          </p:nvPr>
        </p:nvSpPr>
        <p:spPr>
          <a:xfrm>
            <a:off x="1544638" y="1879600"/>
            <a:ext cx="6070600" cy="1981448"/>
          </a:xfrm>
          <a:prstGeom prst="rect">
            <a:avLst/>
          </a:prstGeom>
        </p:spPr>
        <p:txBody>
          <a:bodyPr lIns="0" tIns="0" rIns="90000"/>
          <a:lstStyle>
            <a:lvl1pPr marL="0" indent="0">
              <a:lnSpc>
                <a:spcPts val="4140"/>
              </a:lnSpc>
              <a:buNone/>
              <a:defRPr sz="3200" baseline="0">
                <a:solidFill>
                  <a:srgbClr val="3E3E3D"/>
                </a:solidFill>
                <a:effectLst/>
              </a:defRPr>
            </a:lvl1pPr>
          </a:lstStyle>
          <a:p>
            <a:pPr lvl="0"/>
            <a:r>
              <a:rPr lang="de-DE" smtClean="0"/>
              <a:t>Formatvorlagen des Textmasters bearbeiten</a:t>
            </a:r>
          </a:p>
        </p:txBody>
      </p:sp>
      <p:sp>
        <p:nvSpPr>
          <p:cNvPr id="17" name="Textplatzhalter 3"/>
          <p:cNvSpPr>
            <a:spLocks noGrp="1"/>
          </p:cNvSpPr>
          <p:nvPr>
            <p:ph type="body" sz="quarter" idx="13"/>
          </p:nvPr>
        </p:nvSpPr>
        <p:spPr>
          <a:xfrm>
            <a:off x="1544638" y="1279550"/>
            <a:ext cx="6070600" cy="349250"/>
          </a:xfrm>
          <a:prstGeom prst="rect">
            <a:avLst/>
          </a:prstGeom>
        </p:spPr>
        <p:txBody>
          <a:bodyPr lIns="0" tIns="0" rIns="0"/>
          <a:lstStyle>
            <a:lvl1pPr marL="0" indent="0" algn="ctr">
              <a:buNone/>
              <a:defRPr sz="2000" b="1" baseline="0">
                <a:solidFill>
                  <a:srgbClr val="3E3E3D"/>
                </a:solidFill>
              </a:defRPr>
            </a:lvl1pPr>
          </a:lstStyle>
          <a:p>
            <a:pPr lvl="0"/>
            <a:r>
              <a:rPr lang="de-DE" smtClean="0"/>
              <a:t>Formatvorlagen des Textmasters bearbeiten</a:t>
            </a:r>
          </a:p>
        </p:txBody>
      </p:sp>
    </p:spTree>
    <p:extLst>
      <p:ext uri="{BB962C8B-B14F-4D97-AF65-F5344CB8AC3E}">
        <p14:creationId xmlns:p14="http://schemas.microsoft.com/office/powerpoint/2010/main" val="1277587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Datumsplatzhalter 3">
            <a:extLst>
              <a:ext uri="{FF2B5EF4-FFF2-40B4-BE49-F238E27FC236}">
                <a16:creationId xmlns:a16="http://schemas.microsoft.com/office/drawing/2014/main" id="{E806E4DD-4E11-8546-A4E6-3F3B74A746D2}"/>
              </a:ext>
            </a:extLst>
          </p:cNvPr>
          <p:cNvSpPr txBox="1">
            <a:spLocks/>
          </p:cNvSpPr>
          <p:nvPr userDrawn="1"/>
        </p:nvSpPr>
        <p:spPr>
          <a:xfrm>
            <a:off x="6938963" y="6565900"/>
            <a:ext cx="1555750" cy="153988"/>
          </a:xfrm>
          <a:prstGeom prst="rect">
            <a:avLst/>
          </a:prstGeom>
        </p:spPr>
        <p:txBody>
          <a:bodyPr lIns="0" tIns="0" rIns="0" bIns="0" anchor="ctr">
            <a:spAutoFit/>
          </a:bodyPr>
          <a:lstStyle>
            <a:defPPr>
              <a:defRPr lang="de-DE"/>
            </a:defPPr>
            <a:lvl1pPr marL="0" algn="l" defTabSz="685800" rtl="0" eaLnBrk="1" latinLnBrk="0" hangingPunct="1">
              <a:defRPr sz="1100" b="0" i="0" kern="1200">
                <a:solidFill>
                  <a:srgbClr val="3C3C3B"/>
                </a:solidFill>
                <a:latin typeface="Arial" charset="0"/>
                <a:ea typeface="Arial" charset="0"/>
                <a:cs typeface="Arial" charset="0"/>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fontAlgn="auto">
              <a:spcBef>
                <a:spcPts val="0"/>
              </a:spcBef>
              <a:spcAft>
                <a:spcPts val="0"/>
              </a:spcAft>
              <a:defRPr/>
            </a:pPr>
            <a:fld id="{ACDF8282-4901-473D-BCE4-9E60CFE1156B}" type="slidenum">
              <a:rPr lang="de-DE" sz="1000" smtClean="0">
                <a:solidFill>
                  <a:schemeClr val="tx1">
                    <a:lumMod val="75000"/>
                    <a:lumOff val="25000"/>
                  </a:schemeClr>
                </a:solidFill>
              </a:rPr>
              <a:pPr algn="r" fontAlgn="auto">
                <a:spcBef>
                  <a:spcPts val="0"/>
                </a:spcBef>
                <a:spcAft>
                  <a:spcPts val="0"/>
                </a:spcAft>
                <a:defRPr/>
              </a:pPr>
              <a:t>‹Nr.›</a:t>
            </a:fld>
            <a:endParaRPr lang="de-DE" sz="1000" dirty="0">
              <a:solidFill>
                <a:schemeClr val="tx1">
                  <a:lumMod val="75000"/>
                  <a:lumOff val="25000"/>
                </a:schemeClr>
              </a:solidFill>
            </a:endParaRPr>
          </a:p>
        </p:txBody>
      </p:sp>
    </p:spTree>
  </p:cSld>
  <p:clrMap bg1="lt1" tx1="dk1" bg2="lt2" tx2="dk2" accent1="accent1" accent2="accent2" accent3="accent3" accent4="accent4" accent5="accent5" accent6="accent6" hlink="hlink" folHlink="folHlink"/>
  <p:sldLayoutIdLst>
    <p:sldLayoutId id="2147484068" r:id="rId1"/>
    <p:sldLayoutId id="2147484069" r:id="rId2"/>
    <p:sldLayoutId id="2147484070" r:id="rId3"/>
    <p:sldLayoutId id="2147484071" r:id="rId4"/>
    <p:sldLayoutId id="2147484072" r:id="rId5"/>
    <p:sldLayoutId id="2147484073" r:id="rId6"/>
    <p:sldLayoutId id="2147484074" r:id="rId7"/>
    <p:sldLayoutId id="2147484075" r:id="rId8"/>
    <p:sldLayoutId id="2147484076" r:id="rId9"/>
    <p:sldLayoutId id="2147484077" r:id="rId10"/>
    <p:sldLayoutId id="2147484078" r:id="rId11"/>
    <p:sldLayoutId id="2147484079" r:id="rId12"/>
    <p:sldLayoutId id="2147484080" r:id="rId13"/>
    <p:sldLayoutId id="2147484000" r:id="rId14"/>
    <p:sldLayoutId id="2147484081" r:id="rId15"/>
    <p:sldLayoutId id="2147484082" r:id="rId16"/>
    <p:sldLayoutId id="2147484001" r:id="rId17"/>
    <p:sldLayoutId id="2147484002" r:id="rId18"/>
    <p:sldLayoutId id="2147484083" r:id="rId19"/>
    <p:sldLayoutId id="2147484003" r:id="rId20"/>
    <p:sldLayoutId id="2147484004" r:id="rId21"/>
    <p:sldLayoutId id="2147484005" r:id="rId22"/>
    <p:sldLayoutId id="2147484006" r:id="rId23"/>
    <p:sldLayoutId id="2147484007" r:id="rId24"/>
    <p:sldLayoutId id="2147484008" r:id="rId25"/>
    <p:sldLayoutId id="2147484009" r:id="rId26"/>
    <p:sldLayoutId id="2147484010" r:id="rId27"/>
    <p:sldLayoutId id="2147484011" r:id="rId28"/>
    <p:sldLayoutId id="2147484012" r:id="rId29"/>
    <p:sldLayoutId id="2147484013" r:id="rId30"/>
    <p:sldLayoutId id="2147484014" r:id="rId31"/>
    <p:sldLayoutId id="2147484015" r:id="rId32"/>
    <p:sldLayoutId id="2147484016" r:id="rId33"/>
    <p:sldLayoutId id="2147484017" r:id="rId34"/>
    <p:sldLayoutId id="2147484084" r:id="rId35"/>
    <p:sldLayoutId id="2147484085" r:id="rId36"/>
    <p:sldLayoutId id="2147484086" r:id="rId37"/>
    <p:sldLayoutId id="2147484087" r:id="rId38"/>
    <p:sldLayoutId id="2147484088" r:id="rId39"/>
    <p:sldLayoutId id="2147484089" r:id="rId40"/>
    <p:sldLayoutId id="2147484090" r:id="rId41"/>
    <p:sldLayoutId id="2147484091" r:id="rId42"/>
    <p:sldLayoutId id="2147484018" r:id="rId43"/>
  </p:sldLayoutIdLst>
  <p:txStyles>
    <p:titleStyle>
      <a:lvl1pPr algn="l" rtl="0" fontAlgn="base">
        <a:spcBef>
          <a:spcPct val="0"/>
        </a:spcBef>
        <a:spcAft>
          <a:spcPct val="0"/>
        </a:spcAft>
        <a:defRPr sz="3200" kern="1200">
          <a:solidFill>
            <a:srgbClr val="0073A1"/>
          </a:solidFill>
          <a:latin typeface="Arial" panose="020B0604020202020204" pitchFamily="34" charset="0"/>
          <a:ea typeface="+mj-ea"/>
          <a:cs typeface="Arial" panose="020B0604020202020204" pitchFamily="34" charset="0"/>
        </a:defRPr>
      </a:lvl1pPr>
      <a:lvl2pPr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2pPr>
      <a:lvl3pPr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3pPr>
      <a:lvl4pPr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4pPr>
      <a:lvl5pPr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5pPr>
      <a:lvl6pPr marL="457200"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6pPr>
      <a:lvl7pPr marL="914400"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7pPr>
      <a:lvl8pPr marL="1371600"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8pPr>
      <a:lvl9pPr marL="1828800" algn="l" rtl="0" fontAlgn="base">
        <a:spcBef>
          <a:spcPct val="0"/>
        </a:spcBef>
        <a:spcAft>
          <a:spcPct val="0"/>
        </a:spcAft>
        <a:defRPr sz="3200">
          <a:solidFill>
            <a:srgbClr val="0073A1"/>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rtl="0" fontAlgn="base">
        <a:spcBef>
          <a:spcPct val="200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rtl="0" fontAlgn="base">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rtl="0" fontAlgn="base">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hyperlink" Target="https://www.umweltbundesamt.de/themen/uba-erklaerfilm-umweltfreundliche-oeffentliche" TargetMode="Externa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649287" y="1508707"/>
            <a:ext cx="7955161" cy="4680545"/>
          </a:xfrm>
        </p:spPr>
        <p:txBody>
          <a:bodyPr/>
          <a:lstStyle/>
          <a:p>
            <a:pPr>
              <a:lnSpc>
                <a:spcPct val="107000"/>
              </a:lnSpc>
              <a:spcAft>
                <a:spcPts val="0"/>
              </a:spcAft>
            </a:pPr>
            <a:r>
              <a:rPr lang="de-DE" sz="1600" b="0" dirty="0" smtClean="0">
                <a:solidFill>
                  <a:srgbClr val="0043B5"/>
                </a:solidFill>
              </a:rPr>
              <a:t>Aus der Klima-Maßnahmen-Box: </a:t>
            </a:r>
            <a:br>
              <a:rPr lang="de-DE" sz="1600" b="0" dirty="0" smtClean="0">
                <a:solidFill>
                  <a:srgbClr val="0043B5"/>
                </a:solidFill>
              </a:rPr>
            </a:br>
            <a:r>
              <a:rPr lang="de-DE" sz="1600" b="0" dirty="0" smtClean="0">
                <a:solidFill>
                  <a:srgbClr val="0043B5"/>
                </a:solidFill>
              </a:rPr>
              <a:t>Veranstaltungen klimafreundlich planen und umsetzen</a:t>
            </a:r>
          </a:p>
          <a:p>
            <a:pPr>
              <a:lnSpc>
                <a:spcPct val="107000"/>
              </a:lnSpc>
              <a:spcAft>
                <a:spcPts val="0"/>
              </a:spcAft>
            </a:pPr>
            <a:endParaRPr lang="de-DE" sz="1600" b="0" dirty="0" smtClean="0">
              <a:ea typeface="Calibri" panose="020F0502020204030204" pitchFamily="34" charset="0"/>
            </a:endParaRPr>
          </a:p>
          <a:p>
            <a:pPr>
              <a:lnSpc>
                <a:spcPct val="107000"/>
              </a:lnSpc>
              <a:spcAft>
                <a:spcPts val="0"/>
              </a:spcAft>
            </a:pPr>
            <a:r>
              <a:rPr lang="de-DE" sz="1800" b="0" dirty="0" smtClean="0">
                <a:ea typeface="Calibri" panose="020F0502020204030204" pitchFamily="34" charset="0"/>
              </a:rPr>
              <a:t>Es gibt viele Gründe, die für die klimafreundliche Planung von Veranstaltungen sprechen. Es werden Ihnen bei der Planung und Umsetzung auch immer wieder Gegenargumente begegnen. Zu jedem Gegenargument bietet Ihnen diese Präsentation ein entkräftendes, faktenbasiertes Argument für die klimafreundliche Veranstaltungsplanung. </a:t>
            </a:r>
          </a:p>
          <a:p>
            <a:pPr>
              <a:lnSpc>
                <a:spcPct val="107000"/>
              </a:lnSpc>
              <a:spcAft>
                <a:spcPts val="0"/>
              </a:spcAft>
            </a:pPr>
            <a:r>
              <a:rPr lang="de-DE" sz="1800" b="0" dirty="0" smtClean="0">
                <a:ea typeface="Calibri" panose="020F0502020204030204" pitchFamily="34" charset="0"/>
              </a:rPr>
              <a:t>Sie können die Präsentation so nutzen, wie sie vorliegt. Sie können die Argumente aber auch nach Bedarf in andere Dateiformate überführen.</a:t>
            </a:r>
            <a:endParaRPr lang="de-DE" sz="1800" b="0" dirty="0" smtClean="0"/>
          </a:p>
          <a:p>
            <a:pPr>
              <a:lnSpc>
                <a:spcPct val="107000"/>
              </a:lnSpc>
              <a:spcAft>
                <a:spcPts val="800"/>
              </a:spcAft>
            </a:pPr>
            <a:r>
              <a:rPr lang="de-DE" sz="1400" b="0" dirty="0" smtClean="0"/>
              <a:t>___________________________</a:t>
            </a:r>
          </a:p>
          <a:p>
            <a:r>
              <a:rPr lang="de-DE" sz="1200" dirty="0" smtClean="0"/>
              <a:t>Impressum</a:t>
            </a:r>
            <a:r>
              <a:rPr lang="de-DE" sz="1200" dirty="0"/>
              <a:t>:</a:t>
            </a:r>
          </a:p>
          <a:p>
            <a:r>
              <a:rPr lang="de-DE" sz="1200" dirty="0"/>
              <a:t>Herausgeber: </a:t>
            </a:r>
            <a:r>
              <a:rPr lang="de-DE" sz="1200" b="0" dirty="0"/>
              <a:t>Agentur für kommunalen Klimaschutz</a:t>
            </a:r>
            <a:br>
              <a:rPr lang="de-DE" sz="1200" b="0" dirty="0"/>
            </a:br>
            <a:r>
              <a:rPr lang="de-DE" sz="1200" b="0" dirty="0"/>
              <a:t>am Deutschen Institut für Urbanistik gGmbH (</a:t>
            </a:r>
            <a:r>
              <a:rPr lang="de-DE" sz="1200" b="0" dirty="0" err="1"/>
              <a:t>Difu</a:t>
            </a:r>
            <a:r>
              <a:rPr lang="de-DE" sz="1200" b="0" dirty="0"/>
              <a:t>), Zimmerstr. 13-15, 10969 Berlin,</a:t>
            </a:r>
            <a:br>
              <a:rPr lang="de-DE" sz="1200" b="0" dirty="0"/>
            </a:br>
            <a:r>
              <a:rPr lang="de-DE" sz="1200" b="0" dirty="0"/>
              <a:t>im Auftrag des Bundesministeriums für Wirtschaft und Klimaschutz</a:t>
            </a:r>
          </a:p>
          <a:p>
            <a:r>
              <a:rPr lang="de-DE" sz="1200" dirty="0"/>
              <a:t>Autor*innen:</a:t>
            </a:r>
            <a:r>
              <a:rPr lang="de-DE" sz="1200" b="0" dirty="0"/>
              <a:t> Ludwig Hentschel, Jens </a:t>
            </a:r>
            <a:r>
              <a:rPr lang="de-DE" sz="1200" b="0" dirty="0" err="1" smtClean="0"/>
              <a:t>Bieker</a:t>
            </a:r>
            <a:r>
              <a:rPr lang="de-DE" sz="1200" b="0" dirty="0" smtClean="0"/>
              <a:t> | </a:t>
            </a:r>
            <a:r>
              <a:rPr lang="de-DE" sz="1200" dirty="0"/>
              <a:t>Redaktion:</a:t>
            </a:r>
            <a:r>
              <a:rPr lang="de-DE" sz="1200" b="0" dirty="0"/>
              <a:t> Luisa Müller</a:t>
            </a:r>
          </a:p>
          <a:p>
            <a:r>
              <a:rPr lang="de-DE" sz="1200" b="0" dirty="0" smtClean="0"/>
              <a:t>Alle </a:t>
            </a:r>
            <a:r>
              <a:rPr lang="de-DE" sz="1200" b="0" dirty="0"/>
              <a:t>Rechte vorbehalten. </a:t>
            </a:r>
            <a:r>
              <a:rPr lang="de-DE" sz="1200" b="0" dirty="0" smtClean="0"/>
              <a:t>Oktober 2024.</a:t>
            </a:r>
            <a:endParaRPr lang="de-DE" sz="1200" b="0" dirty="0"/>
          </a:p>
          <a:p>
            <a:r>
              <a:rPr lang="de-DE" sz="1200" b="0" dirty="0"/>
              <a:t>Diese Präsentation wird kostenlos zum Download angeboten und ist nicht für den Verkauf bestimmt</a:t>
            </a:r>
          </a:p>
          <a:p>
            <a:endParaRPr lang="de-DE" sz="1200" dirty="0"/>
          </a:p>
        </p:txBody>
      </p:sp>
      <p:sp>
        <p:nvSpPr>
          <p:cNvPr id="4" name="Titel 3"/>
          <p:cNvSpPr>
            <a:spLocks noGrp="1"/>
          </p:cNvSpPr>
          <p:nvPr>
            <p:ph type="title"/>
          </p:nvPr>
        </p:nvSpPr>
        <p:spPr>
          <a:xfrm>
            <a:off x="649288" y="433388"/>
            <a:ext cx="6947048" cy="897856"/>
          </a:xfrm>
        </p:spPr>
        <p:txBody>
          <a:bodyPr/>
          <a:lstStyle/>
          <a:p>
            <a:pPr>
              <a:lnSpc>
                <a:spcPct val="100000"/>
              </a:lnSpc>
            </a:pPr>
            <a:r>
              <a:rPr lang="de-DE" sz="2400" dirty="0">
                <a:solidFill>
                  <a:srgbClr val="0043B5"/>
                </a:solidFill>
              </a:rPr>
              <a:t>Argumentationshilfen für klimafreundliche Veranstaltungen</a:t>
            </a:r>
          </a:p>
        </p:txBody>
      </p:sp>
    </p:spTree>
    <p:extLst>
      <p:ext uri="{BB962C8B-B14F-4D97-AF65-F5344CB8AC3E}">
        <p14:creationId xmlns:p14="http://schemas.microsoft.com/office/powerpoint/2010/main" val="2254001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e Legende 12"/>
          <p:cNvSpPr/>
          <p:nvPr/>
        </p:nvSpPr>
        <p:spPr>
          <a:xfrm>
            <a:off x="4716016" y="2564904"/>
            <a:ext cx="4320480" cy="1639777"/>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200" dirty="0">
                <a:solidFill>
                  <a:schemeClr val="tx1"/>
                </a:solidFill>
                <a:latin typeface="Arial" panose="020B0604020202020204" pitchFamily="34" charset="0"/>
                <a:cs typeface="Arial" panose="020B0604020202020204" pitchFamily="34" charset="0"/>
              </a:rPr>
              <a:t>Sie können durch klimafreundliche Veranstaltungen glaubhaft vermitteln, dass Sie es ernst meinen bei Ihren Ambitionen in den Bereichen Klimaschutz und Nachhaltigkeit. Damit werden Sie zum Vorbild für andere Institutionen!</a:t>
            </a:r>
          </a:p>
        </p:txBody>
      </p:sp>
      <p:sp>
        <p:nvSpPr>
          <p:cNvPr id="7" name="Ovale Legende 6"/>
          <p:cNvSpPr/>
          <p:nvPr/>
        </p:nvSpPr>
        <p:spPr>
          <a:xfrm>
            <a:off x="6372200" y="1352161"/>
            <a:ext cx="2598555" cy="1096527"/>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rgbClr val="F0F8FC"/>
                </a:solidFill>
                <a:latin typeface="Arial" panose="020B0604020202020204" pitchFamily="34" charset="0"/>
                <a:cs typeface="Arial" panose="020B0604020202020204" pitchFamily="34" charset="0"/>
              </a:rPr>
              <a:t>Klimafreundliche Veranstaltungen bringen uns als Kommunalverwaltung nichts.</a:t>
            </a:r>
          </a:p>
        </p:txBody>
      </p:sp>
      <p:sp>
        <p:nvSpPr>
          <p:cNvPr id="12" name="Ovale Legende 11"/>
          <p:cNvSpPr/>
          <p:nvPr/>
        </p:nvSpPr>
        <p:spPr>
          <a:xfrm>
            <a:off x="2126699" y="4149080"/>
            <a:ext cx="4965581" cy="2158736"/>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200" dirty="0">
                <a:solidFill>
                  <a:schemeClr val="tx1"/>
                </a:solidFill>
                <a:latin typeface="Arial" panose="020B0604020202020204" pitchFamily="34" charset="0"/>
                <a:cs typeface="Arial" panose="020B0604020202020204" pitchFamily="34" charset="0"/>
              </a:rPr>
              <a:t>Durch die Einsparungen beim Energie- und Wasserverbrauch, der Müllentsorgung und den geringeren Ausgaben </a:t>
            </a:r>
            <a:r>
              <a:rPr lang="de-DE" sz="1200" dirty="0" smtClean="0">
                <a:solidFill>
                  <a:schemeClr val="tx1"/>
                </a:solidFill>
                <a:latin typeface="Arial" panose="020B0604020202020204" pitchFamily="34" charset="0"/>
                <a:cs typeface="Arial" panose="020B0604020202020204" pitchFamily="34" charset="0"/>
              </a:rPr>
              <a:t>durch die Vermeidung von </a:t>
            </a:r>
            <a:r>
              <a:rPr lang="de-DE" sz="1200" dirty="0">
                <a:solidFill>
                  <a:schemeClr val="tx1"/>
                </a:solidFill>
                <a:latin typeface="Arial" panose="020B0604020202020204" pitchFamily="34" charset="0"/>
                <a:cs typeface="Arial" panose="020B0604020202020204" pitchFamily="34" charset="0"/>
              </a:rPr>
              <a:t>Einweg- und Druckprodukte sparen </a:t>
            </a:r>
            <a:r>
              <a:rPr lang="de-DE" sz="1200" dirty="0" smtClean="0">
                <a:solidFill>
                  <a:schemeClr val="tx1"/>
                </a:solidFill>
                <a:latin typeface="Arial" panose="020B0604020202020204" pitchFamily="34" charset="0"/>
                <a:cs typeface="Arial" panose="020B0604020202020204" pitchFamily="34" charset="0"/>
              </a:rPr>
              <a:t>Sie mit klimafreundlichen Veranstaltungen </a:t>
            </a:r>
            <a:r>
              <a:rPr lang="de-DE" sz="1200" dirty="0">
                <a:solidFill>
                  <a:schemeClr val="tx1"/>
                </a:solidFill>
                <a:latin typeface="Arial" panose="020B0604020202020204" pitchFamily="34" charset="0"/>
                <a:cs typeface="Arial" panose="020B0604020202020204" pitchFamily="34" charset="0"/>
              </a:rPr>
              <a:t>nicht nur Ressourcen, sondern auch Kosten! </a:t>
            </a:r>
            <a:r>
              <a:rPr lang="de-DE" sz="1200" dirty="0" smtClean="0">
                <a:solidFill>
                  <a:schemeClr val="tx1"/>
                </a:solidFill>
                <a:latin typeface="Arial" panose="020B0604020202020204" pitchFamily="34" charset="0"/>
                <a:cs typeface="Arial" panose="020B0604020202020204" pitchFamily="34" charset="0"/>
              </a:rPr>
              <a:t>So lassen sich eventuell anfallende Mehrkosten beispielsweise beim Catering ausgleichen. </a:t>
            </a:r>
            <a:endParaRPr lang="de-DE" sz="1200" dirty="0">
              <a:solidFill>
                <a:schemeClr val="tx1"/>
              </a:solidFill>
              <a:latin typeface="Arial" panose="020B0604020202020204" pitchFamily="34" charset="0"/>
              <a:cs typeface="Arial" panose="020B0604020202020204" pitchFamily="34" charset="0"/>
            </a:endParaRPr>
          </a:p>
        </p:txBody>
      </p:sp>
      <p:sp>
        <p:nvSpPr>
          <p:cNvPr id="10" name="Ovale Legende 9"/>
          <p:cNvSpPr/>
          <p:nvPr/>
        </p:nvSpPr>
        <p:spPr>
          <a:xfrm>
            <a:off x="683568" y="4077072"/>
            <a:ext cx="2157269" cy="853859"/>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rgbClr val="F0F8FC"/>
                </a:solidFill>
                <a:latin typeface="Arial" panose="020B0604020202020204" pitchFamily="34" charset="0"/>
                <a:cs typeface="Arial" panose="020B0604020202020204" pitchFamily="34" charset="0"/>
              </a:rPr>
              <a:t>Klimafreundliche Veranstaltungen verursachen hohe </a:t>
            </a:r>
            <a:r>
              <a:rPr lang="de-DE" sz="1200" dirty="0" smtClean="0">
                <a:solidFill>
                  <a:srgbClr val="F0F8FC"/>
                </a:solidFill>
                <a:latin typeface="Arial" panose="020B0604020202020204" pitchFamily="34" charset="0"/>
                <a:cs typeface="Arial" panose="020B0604020202020204" pitchFamily="34" charset="0"/>
              </a:rPr>
              <a:t>Kosten.</a:t>
            </a:r>
            <a:endParaRPr lang="de-DE" sz="1200" dirty="0">
              <a:solidFill>
                <a:srgbClr val="F0F8FC"/>
              </a:solidFill>
              <a:latin typeface="Arial" panose="020B0604020202020204" pitchFamily="34" charset="0"/>
              <a:cs typeface="Arial" panose="020B0604020202020204" pitchFamily="34" charset="0"/>
            </a:endParaRPr>
          </a:p>
        </p:txBody>
      </p:sp>
      <p:sp>
        <p:nvSpPr>
          <p:cNvPr id="14" name="Ovale Legende 13"/>
          <p:cNvSpPr/>
          <p:nvPr/>
        </p:nvSpPr>
        <p:spPr>
          <a:xfrm>
            <a:off x="1187624" y="2022369"/>
            <a:ext cx="3397419" cy="1853125"/>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200" dirty="0">
                <a:solidFill>
                  <a:schemeClr val="tx1"/>
                </a:solidFill>
                <a:latin typeface="Arial" panose="020B0604020202020204" pitchFamily="34" charset="0"/>
                <a:cs typeface="Arial" panose="020B0604020202020204" pitchFamily="34" charset="0"/>
              </a:rPr>
              <a:t>Wenn Sie als Kommune Klimaschutzziele festlegen, sind THG-Minderungen in allen Bereichen der Verwaltung wichtig. Klimafreundliche Veranstaltungen tragen einen notwendigen Teil zur Zielerreichung </a:t>
            </a:r>
            <a:r>
              <a:rPr lang="de-DE" sz="1200" dirty="0" smtClean="0">
                <a:solidFill>
                  <a:schemeClr val="tx1"/>
                </a:solidFill>
                <a:latin typeface="Arial" panose="020B0604020202020204" pitchFamily="34" charset="0"/>
                <a:cs typeface="Arial" panose="020B0604020202020204" pitchFamily="34" charset="0"/>
              </a:rPr>
              <a:t>bei</a:t>
            </a:r>
            <a:r>
              <a:rPr lang="de-DE" sz="1200" dirty="0">
                <a:solidFill>
                  <a:schemeClr val="tx1"/>
                </a:solidFill>
                <a:latin typeface="Arial" panose="020B0604020202020204" pitchFamily="34" charset="0"/>
                <a:cs typeface="Arial" panose="020B0604020202020204" pitchFamily="34" charset="0"/>
              </a:rPr>
              <a:t>!</a:t>
            </a:r>
          </a:p>
        </p:txBody>
      </p:sp>
      <p:sp>
        <p:nvSpPr>
          <p:cNvPr id="8" name="Ovale Legende 7"/>
          <p:cNvSpPr/>
          <p:nvPr/>
        </p:nvSpPr>
        <p:spPr>
          <a:xfrm>
            <a:off x="323528" y="837505"/>
            <a:ext cx="2880320" cy="1224136"/>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rgbClr val="F0F8FC"/>
                </a:solidFill>
                <a:latin typeface="Arial" panose="020B0604020202020204" pitchFamily="34" charset="0"/>
                <a:cs typeface="Arial" panose="020B0604020202020204" pitchFamily="34" charset="0"/>
              </a:rPr>
              <a:t>Warum kümmert sich ein*e Klimaschutzmanager*in um klimafreundliche Veranstaltungen?</a:t>
            </a:r>
          </a:p>
        </p:txBody>
      </p:sp>
      <p:sp>
        <p:nvSpPr>
          <p:cNvPr id="3" name="Titel 2"/>
          <p:cNvSpPr>
            <a:spLocks noGrp="1"/>
          </p:cNvSpPr>
          <p:nvPr>
            <p:ph type="title"/>
          </p:nvPr>
        </p:nvSpPr>
        <p:spPr>
          <a:xfrm>
            <a:off x="349242" y="276511"/>
            <a:ext cx="8471230" cy="897856"/>
          </a:xfrm>
        </p:spPr>
        <p:txBody>
          <a:bodyPr/>
          <a:lstStyle/>
          <a:p>
            <a:pPr algn="r"/>
            <a:r>
              <a:rPr lang="de-DE" sz="2400" dirty="0" smtClean="0">
                <a:solidFill>
                  <a:srgbClr val="0043B5"/>
                </a:solidFill>
              </a:rPr>
              <a:t>Gängige Argumente - Überblick</a:t>
            </a:r>
            <a:endParaRPr lang="de-DE" sz="2400" dirty="0">
              <a:solidFill>
                <a:srgbClr val="0043B5"/>
              </a:solidFill>
            </a:endParaRPr>
          </a:p>
        </p:txBody>
      </p:sp>
    </p:spTree>
    <p:extLst>
      <p:ext uri="{BB962C8B-B14F-4D97-AF65-F5344CB8AC3E}">
        <p14:creationId xmlns:p14="http://schemas.microsoft.com/office/powerpoint/2010/main" val="1172850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e Legende 15"/>
          <p:cNvSpPr/>
          <p:nvPr/>
        </p:nvSpPr>
        <p:spPr>
          <a:xfrm>
            <a:off x="899592" y="4581128"/>
            <a:ext cx="4494181" cy="1837248"/>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200" dirty="0">
                <a:solidFill>
                  <a:schemeClr val="tx1"/>
                </a:solidFill>
                <a:latin typeface="Arial" panose="020B0604020202020204" pitchFamily="34" charset="0"/>
                <a:cs typeface="Arial" panose="020B0604020202020204" pitchFamily="34" charset="0"/>
              </a:rPr>
              <a:t>Durch die vermehrte Nachfrage nach lokalen und nachhaltigen Erzeugnissen tragen Ihre Veranstaltungen zur Stärkung regionaler Wertschöpfung bei. Auf lange Sicht ist es sogar möglich, dass sich das Angebot der Dienstleister*innen aufgrund der Nachfrage im Sinne der Nachhaltigkeit verbessert!</a:t>
            </a:r>
          </a:p>
        </p:txBody>
      </p:sp>
      <p:sp>
        <p:nvSpPr>
          <p:cNvPr id="6" name="Ovale Legende 5"/>
          <p:cNvSpPr/>
          <p:nvPr/>
        </p:nvSpPr>
        <p:spPr>
          <a:xfrm>
            <a:off x="395536" y="3780185"/>
            <a:ext cx="2261579" cy="1043072"/>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rgbClr val="F0F8FC"/>
                </a:solidFill>
                <a:latin typeface="Arial" panose="020B0604020202020204" pitchFamily="34" charset="0"/>
                <a:cs typeface="Arial" panose="020B0604020202020204" pitchFamily="34" charset="0"/>
              </a:rPr>
              <a:t>Klimafreundliche Veranstaltungen bringen der Wirtschaft nichts.</a:t>
            </a:r>
          </a:p>
        </p:txBody>
      </p:sp>
      <p:sp>
        <p:nvSpPr>
          <p:cNvPr id="17" name="Ovale Legende 16"/>
          <p:cNvSpPr/>
          <p:nvPr/>
        </p:nvSpPr>
        <p:spPr>
          <a:xfrm>
            <a:off x="4403348" y="2933120"/>
            <a:ext cx="4602822" cy="2257404"/>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200" dirty="0">
                <a:solidFill>
                  <a:schemeClr val="tx1"/>
                </a:solidFill>
                <a:latin typeface="Arial" panose="020B0604020202020204" pitchFamily="34" charset="0"/>
                <a:cs typeface="Arial" panose="020B0604020202020204" pitchFamily="34" charset="0"/>
              </a:rPr>
              <a:t>Wie immer, wenn neue Standards und Prozesse etabliert werden, können die ersten Veranstaltungen mehr Aufwand erfordern. Wenn Kriterien zum Schutz des Klimas aber frühzeitig in den Planungsprozess integriert und zum regulären Vorgehen werden, dann wird die Planungszeit für klimafreundliche Veranstaltungen nicht höher sein!</a:t>
            </a:r>
          </a:p>
        </p:txBody>
      </p:sp>
      <p:sp>
        <p:nvSpPr>
          <p:cNvPr id="11" name="Ovale Legende 10"/>
          <p:cNvSpPr/>
          <p:nvPr/>
        </p:nvSpPr>
        <p:spPr>
          <a:xfrm>
            <a:off x="6588224" y="1705268"/>
            <a:ext cx="1999102" cy="1193461"/>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rgbClr val="F0F8FC"/>
                </a:solidFill>
                <a:latin typeface="Arial" panose="020B0604020202020204" pitchFamily="34" charset="0"/>
                <a:cs typeface="Arial" panose="020B0604020202020204" pitchFamily="34" charset="0"/>
              </a:rPr>
              <a:t>Klimafreundliche Veranstaltungen sind viel zu aufwendig.</a:t>
            </a:r>
          </a:p>
        </p:txBody>
      </p:sp>
      <p:sp>
        <p:nvSpPr>
          <p:cNvPr id="15" name="Ovale Legende 14"/>
          <p:cNvSpPr/>
          <p:nvPr/>
        </p:nvSpPr>
        <p:spPr>
          <a:xfrm>
            <a:off x="226884" y="1556792"/>
            <a:ext cx="4176464" cy="1829179"/>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200" dirty="0">
                <a:solidFill>
                  <a:schemeClr val="tx1"/>
                </a:solidFill>
                <a:latin typeface="Arial" panose="020B0604020202020204" pitchFamily="34" charset="0"/>
                <a:cs typeface="Arial" panose="020B0604020202020204" pitchFamily="34" charset="0"/>
              </a:rPr>
              <a:t>Mit leckerem Essen, emissionsarmen Transportlösungen und tollen Veranstaltungsorten machen Sie Nachhaltigkeit erlebbar. Durch das Erlebte werden die Teilnehmenden zu Multiplikator*innen für die positiven Effekte klimafreundlicher Veranstaltungsplanung! </a:t>
            </a:r>
          </a:p>
        </p:txBody>
      </p:sp>
      <p:sp>
        <p:nvSpPr>
          <p:cNvPr id="9" name="Ovale Legende 8"/>
          <p:cNvSpPr/>
          <p:nvPr/>
        </p:nvSpPr>
        <p:spPr>
          <a:xfrm>
            <a:off x="3203848" y="964307"/>
            <a:ext cx="2549611" cy="901387"/>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rgbClr val="F0F8FC"/>
                </a:solidFill>
                <a:latin typeface="Arial" panose="020B0604020202020204" pitchFamily="34" charset="0"/>
                <a:cs typeface="Arial" panose="020B0604020202020204" pitchFamily="34" charset="0"/>
              </a:rPr>
              <a:t>Für Teilnehmende haben klimafreundliche </a:t>
            </a:r>
            <a:r>
              <a:rPr lang="de-DE" sz="1200" dirty="0" smtClean="0">
                <a:solidFill>
                  <a:srgbClr val="F0F8FC"/>
                </a:solidFill>
                <a:latin typeface="Arial" panose="020B0604020202020204" pitchFamily="34" charset="0"/>
                <a:cs typeface="Arial" panose="020B0604020202020204" pitchFamily="34" charset="0"/>
              </a:rPr>
              <a:t>Veranstaltungen </a:t>
            </a:r>
            <a:r>
              <a:rPr lang="de-DE" sz="1200" dirty="0">
                <a:solidFill>
                  <a:srgbClr val="F0F8FC"/>
                </a:solidFill>
                <a:latin typeface="Arial" panose="020B0604020202020204" pitchFamily="34" charset="0"/>
                <a:cs typeface="Arial" panose="020B0604020202020204" pitchFamily="34" charset="0"/>
              </a:rPr>
              <a:t>keinen Mehrwert.</a:t>
            </a:r>
          </a:p>
        </p:txBody>
      </p:sp>
      <p:sp>
        <p:nvSpPr>
          <p:cNvPr id="4" name="Titel 3"/>
          <p:cNvSpPr>
            <a:spLocks noGrp="1"/>
          </p:cNvSpPr>
          <p:nvPr>
            <p:ph type="title"/>
          </p:nvPr>
        </p:nvSpPr>
        <p:spPr/>
        <p:txBody>
          <a:bodyPr/>
          <a:lstStyle/>
          <a:p>
            <a:r>
              <a:rPr lang="de-DE" dirty="0" smtClean="0">
                <a:solidFill>
                  <a:schemeClr val="bg1"/>
                </a:solidFill>
              </a:rPr>
              <a:t>Argumente 3</a:t>
            </a:r>
            <a:endParaRPr lang="de-DE" dirty="0">
              <a:solidFill>
                <a:schemeClr val="bg1"/>
              </a:solidFill>
            </a:endParaRPr>
          </a:p>
        </p:txBody>
      </p:sp>
    </p:spTree>
    <p:extLst>
      <p:ext uri="{BB962C8B-B14F-4D97-AF65-F5344CB8AC3E}">
        <p14:creationId xmlns:p14="http://schemas.microsoft.com/office/powerpoint/2010/main" val="899843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feld 8"/>
          <p:cNvSpPr txBox="1"/>
          <p:nvPr/>
        </p:nvSpPr>
        <p:spPr>
          <a:xfrm>
            <a:off x="251520" y="4496926"/>
            <a:ext cx="5400599" cy="1846659"/>
          </a:xfrm>
          <a:prstGeom prst="rect">
            <a:avLst/>
          </a:prstGeom>
          <a:noFill/>
          <a:ln>
            <a:solidFill>
              <a:srgbClr val="0043B5"/>
            </a:solidFill>
          </a:ln>
        </p:spPr>
        <p:txBody>
          <a:bodyPr wrap="square" rtlCol="0">
            <a:spAutoFit/>
          </a:bodyPr>
          <a:lstStyle/>
          <a:p>
            <a:r>
              <a:rPr lang="de-DE" b="1" dirty="0" smtClean="0">
                <a:latin typeface="Arial" panose="020B0604020202020204" pitchFamily="34" charset="0"/>
                <a:cs typeface="Arial" panose="020B0604020202020204" pitchFamily="34" charset="0"/>
              </a:rPr>
              <a:t>Beschaffung</a:t>
            </a:r>
          </a:p>
          <a:p>
            <a:r>
              <a:rPr lang="de-DE" sz="1600" dirty="0" smtClean="0">
                <a:latin typeface="Arial" panose="020B0604020202020204" pitchFamily="34" charset="0"/>
                <a:cs typeface="Arial" panose="020B0604020202020204" pitchFamily="34" charset="0"/>
              </a:rPr>
              <a:t>Bei der Vergabe von Leistungen ist das beste Angebot für das Klima nicht immer das kostengünstigste. </a:t>
            </a:r>
            <a:r>
              <a:rPr lang="de-DE" sz="1600" dirty="0">
                <a:latin typeface="Arial" panose="020B0604020202020204" pitchFamily="34" charset="0"/>
                <a:cs typeface="Arial" panose="020B0604020202020204" pitchFamily="34" charset="0"/>
              </a:rPr>
              <a:t>Das Vergaberecht ermöglicht </a:t>
            </a:r>
            <a:r>
              <a:rPr lang="de-DE" sz="1600" dirty="0" smtClean="0">
                <a:latin typeface="Arial" panose="020B0604020202020204" pitchFamily="34" charset="0"/>
                <a:cs typeface="Arial" panose="020B0604020202020204" pitchFamily="34" charset="0"/>
              </a:rPr>
              <a:t>ausdrücklich, dass </a:t>
            </a:r>
            <a:r>
              <a:rPr lang="de-DE" sz="1600" dirty="0">
                <a:latin typeface="Arial" panose="020B0604020202020204" pitchFamily="34" charset="0"/>
                <a:cs typeface="Arial" panose="020B0604020202020204" pitchFamily="34" charset="0"/>
              </a:rPr>
              <a:t>strategische Aspekte und somit auch umweltbezogene Kriterien bei Beschaffungen berücksichtigt werden können</a:t>
            </a:r>
            <a:r>
              <a:rPr lang="de-DE" sz="1600" dirty="0" smtClean="0">
                <a:latin typeface="Arial" panose="020B0604020202020204" pitchFamily="34" charset="0"/>
                <a:cs typeface="Arial" panose="020B0604020202020204" pitchFamily="34" charset="0"/>
              </a:rPr>
              <a:t>. Mehr dazu finden Sie in diesem </a:t>
            </a:r>
            <a:r>
              <a:rPr lang="de-DE" sz="1600" dirty="0" smtClean="0">
                <a:latin typeface="Arial" panose="020B0604020202020204" pitchFamily="34" charset="0"/>
                <a:cs typeface="Arial" panose="020B0604020202020204" pitchFamily="34" charset="0"/>
                <a:hlinkClick r:id="rId2"/>
              </a:rPr>
              <a:t>Kurzvideo</a:t>
            </a:r>
            <a:r>
              <a:rPr lang="de-DE" sz="1600" dirty="0" smtClean="0">
                <a:latin typeface="Arial" panose="020B0604020202020204" pitchFamily="34" charset="0"/>
                <a:cs typeface="Arial" panose="020B0604020202020204" pitchFamily="34" charset="0"/>
              </a:rPr>
              <a:t> des Umweltbundesamts.</a:t>
            </a:r>
          </a:p>
        </p:txBody>
      </p:sp>
      <p:sp>
        <p:nvSpPr>
          <p:cNvPr id="8" name="Textfeld 7"/>
          <p:cNvSpPr txBox="1"/>
          <p:nvPr/>
        </p:nvSpPr>
        <p:spPr>
          <a:xfrm>
            <a:off x="5868144" y="3789040"/>
            <a:ext cx="3077591" cy="2554545"/>
          </a:xfrm>
          <a:prstGeom prst="rect">
            <a:avLst/>
          </a:prstGeom>
          <a:noFill/>
          <a:ln>
            <a:solidFill>
              <a:srgbClr val="0043B5"/>
            </a:solidFill>
          </a:ln>
        </p:spPr>
        <p:txBody>
          <a:bodyPr wrap="square" rtlCol="0">
            <a:spAutoFit/>
          </a:bodyPr>
          <a:lstStyle/>
          <a:p>
            <a:r>
              <a:rPr lang="de-DE" sz="1600" b="1" dirty="0" smtClean="0">
                <a:latin typeface="Arial" panose="020B0604020202020204" pitchFamily="34" charset="0"/>
                <a:cs typeface="Arial" panose="020B0604020202020204" pitchFamily="34" charset="0"/>
              </a:rPr>
              <a:t>Verbesserungsmöglichkeiten:</a:t>
            </a:r>
          </a:p>
          <a:p>
            <a:endParaRPr lang="de-DE" sz="1600" b="1" dirty="0">
              <a:latin typeface="Arial" panose="020B0604020202020204" pitchFamily="34" charset="0"/>
              <a:cs typeface="Arial" panose="020B0604020202020204" pitchFamily="34" charset="0"/>
            </a:endParaRPr>
          </a:p>
          <a:p>
            <a:pPr marL="285750" indent="-285750">
              <a:buFont typeface="Calibri" panose="020F0502020204030204" pitchFamily="34" charset="0"/>
              <a:buChar char="×"/>
            </a:pPr>
            <a:r>
              <a:rPr lang="de-DE" sz="1600" dirty="0" smtClean="0">
                <a:latin typeface="Arial" panose="020B0604020202020204" pitchFamily="34" charset="0"/>
                <a:cs typeface="Arial" panose="020B0604020202020204" pitchFamily="34" charset="0"/>
              </a:rPr>
              <a:t>Im Schnitt werden pro Person zwei Kilo Abfall bei einer Veranstaltung verbraucht</a:t>
            </a:r>
          </a:p>
          <a:p>
            <a:pPr marL="285750" indent="-285750">
              <a:buFont typeface="Calibri" panose="020F0502020204030204" pitchFamily="34" charset="0"/>
              <a:buChar char="×"/>
            </a:pPr>
            <a:r>
              <a:rPr lang="de-DE" sz="1600" dirty="0" smtClean="0">
                <a:latin typeface="Arial" panose="020B0604020202020204" pitchFamily="34" charset="0"/>
                <a:cs typeface="Arial" panose="020B0604020202020204" pitchFamily="34" charset="0"/>
              </a:rPr>
              <a:t>Der durchschnittliche CO</a:t>
            </a:r>
            <a:r>
              <a:rPr lang="de-DE" sz="1600" baseline="-25000" dirty="0" smtClean="0">
                <a:latin typeface="Arial" panose="020B0604020202020204" pitchFamily="34" charset="0"/>
                <a:cs typeface="Arial" panose="020B0604020202020204" pitchFamily="34" charset="0"/>
              </a:rPr>
              <a:t>2</a:t>
            </a:r>
            <a:r>
              <a:rPr lang="de-DE" sz="1600" dirty="0" smtClean="0">
                <a:latin typeface="Arial" panose="020B0604020202020204" pitchFamily="34" charset="0"/>
                <a:cs typeface="Arial" panose="020B0604020202020204" pitchFamily="34" charset="0"/>
              </a:rPr>
              <a:t>-Verbrauch bei Veranstaltungen liegt bei 37 kg/Teilnehmendem</a:t>
            </a:r>
            <a:endParaRPr lang="de-DE" dirty="0" smtClean="0">
              <a:latin typeface="Arial" panose="020B0604020202020204" pitchFamily="34" charset="0"/>
              <a:cs typeface="Arial" panose="020B0604020202020204" pitchFamily="34" charset="0"/>
            </a:endParaRPr>
          </a:p>
        </p:txBody>
      </p:sp>
      <p:sp>
        <p:nvSpPr>
          <p:cNvPr id="10" name="Textfeld 9"/>
          <p:cNvSpPr txBox="1"/>
          <p:nvPr/>
        </p:nvSpPr>
        <p:spPr>
          <a:xfrm>
            <a:off x="5868144" y="1628800"/>
            <a:ext cx="3077591" cy="1815882"/>
          </a:xfrm>
          <a:prstGeom prst="rect">
            <a:avLst/>
          </a:prstGeom>
          <a:noFill/>
          <a:ln>
            <a:solidFill>
              <a:srgbClr val="0043B5"/>
            </a:solidFill>
          </a:ln>
        </p:spPr>
        <p:txBody>
          <a:bodyPr wrap="square" rtlCol="0">
            <a:spAutoFit/>
          </a:bodyPr>
          <a:lstStyle/>
          <a:p>
            <a:r>
              <a:rPr lang="de-DE" sz="1600" b="1" dirty="0" smtClean="0">
                <a:latin typeface="Arial" panose="020B0604020202020204" pitchFamily="34" charset="0"/>
                <a:cs typeface="Arial" panose="020B0604020202020204" pitchFamily="34" charset="0"/>
              </a:rPr>
              <a:t>Klima-Fakten:</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Recyceltes Papier spart im Vergleich zu Frischfaserpapier:</a:t>
            </a:r>
          </a:p>
          <a:p>
            <a:pPr marL="742950" lvl="1" indent="-285750">
              <a:buFont typeface="Wingdings" panose="05000000000000000000" pitchFamily="2" charset="2"/>
              <a:buChar char="Ø"/>
            </a:pPr>
            <a:r>
              <a:rPr lang="de-DE" sz="1600" dirty="0" smtClean="0">
                <a:latin typeface="Arial" panose="020B0604020202020204" pitchFamily="34" charset="0"/>
                <a:cs typeface="Arial" panose="020B0604020202020204" pitchFamily="34" charset="0"/>
              </a:rPr>
              <a:t>78 % Wasser</a:t>
            </a:r>
          </a:p>
          <a:p>
            <a:pPr marL="742950" lvl="1" indent="-285750">
              <a:buFont typeface="Wingdings" panose="05000000000000000000" pitchFamily="2" charset="2"/>
              <a:buChar char="Ø"/>
            </a:pPr>
            <a:r>
              <a:rPr lang="de-DE" sz="1600" dirty="0" smtClean="0">
                <a:latin typeface="Arial" panose="020B0604020202020204" pitchFamily="34" charset="0"/>
                <a:cs typeface="Arial" panose="020B0604020202020204" pitchFamily="34" charset="0"/>
              </a:rPr>
              <a:t>86 % Energie</a:t>
            </a:r>
          </a:p>
          <a:p>
            <a:pPr marL="742950" lvl="1" indent="-285750">
              <a:buFont typeface="Wingdings" panose="05000000000000000000" pitchFamily="2" charset="2"/>
              <a:buChar char="Ø"/>
            </a:pPr>
            <a:r>
              <a:rPr lang="de-DE" sz="1600" dirty="0" smtClean="0">
                <a:latin typeface="Arial" panose="020B0604020202020204" pitchFamily="34" charset="0"/>
                <a:cs typeface="Arial" panose="020B0604020202020204" pitchFamily="34" charset="0"/>
              </a:rPr>
              <a:t>15 % CO</a:t>
            </a:r>
            <a:r>
              <a:rPr lang="de-DE" sz="1600" baseline="-25000" dirty="0" smtClean="0">
                <a:latin typeface="Arial" panose="020B0604020202020204" pitchFamily="34" charset="0"/>
                <a:cs typeface="Arial" panose="020B0604020202020204" pitchFamily="34" charset="0"/>
              </a:rPr>
              <a:t>2</a:t>
            </a:r>
            <a:endParaRPr lang="de-DE" dirty="0" smtClean="0">
              <a:latin typeface="Arial" panose="020B0604020202020204" pitchFamily="34" charset="0"/>
              <a:cs typeface="Arial" panose="020B0604020202020204" pitchFamily="34" charset="0"/>
            </a:endParaRPr>
          </a:p>
        </p:txBody>
      </p:sp>
      <p:sp>
        <p:nvSpPr>
          <p:cNvPr id="7" name="Ovale Legende 6"/>
          <p:cNvSpPr/>
          <p:nvPr/>
        </p:nvSpPr>
        <p:spPr>
          <a:xfrm>
            <a:off x="1194756" y="1700808"/>
            <a:ext cx="4565375" cy="2370067"/>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200" dirty="0">
                <a:solidFill>
                  <a:schemeClr val="tx1"/>
                </a:solidFill>
                <a:latin typeface="Arial" panose="020B0604020202020204" pitchFamily="34" charset="0"/>
                <a:cs typeface="Arial" panose="020B0604020202020204" pitchFamily="34" charset="0"/>
              </a:rPr>
              <a:t>Durch die Einsparungen beim Energie- und Wasserverbrauch, der Müllentsorgung und den geringeren Ausgaben </a:t>
            </a:r>
            <a:r>
              <a:rPr lang="de-DE" sz="1200" dirty="0" smtClean="0">
                <a:solidFill>
                  <a:schemeClr val="tx1"/>
                </a:solidFill>
                <a:latin typeface="Arial" panose="020B0604020202020204" pitchFamily="34" charset="0"/>
                <a:cs typeface="Arial" panose="020B0604020202020204" pitchFamily="34" charset="0"/>
              </a:rPr>
              <a:t>durch die Vermeidung von </a:t>
            </a:r>
            <a:r>
              <a:rPr lang="de-DE" sz="1200" dirty="0">
                <a:solidFill>
                  <a:schemeClr val="tx1"/>
                </a:solidFill>
                <a:latin typeface="Arial" panose="020B0604020202020204" pitchFamily="34" charset="0"/>
                <a:cs typeface="Arial" panose="020B0604020202020204" pitchFamily="34" charset="0"/>
              </a:rPr>
              <a:t>Einweg- und Druckprodukte sparen </a:t>
            </a:r>
            <a:r>
              <a:rPr lang="de-DE" sz="1200" dirty="0" smtClean="0">
                <a:solidFill>
                  <a:schemeClr val="tx1"/>
                </a:solidFill>
                <a:latin typeface="Arial" panose="020B0604020202020204" pitchFamily="34" charset="0"/>
                <a:cs typeface="Arial" panose="020B0604020202020204" pitchFamily="34" charset="0"/>
              </a:rPr>
              <a:t>Sie mit klimafreundlichen Veranstaltungen </a:t>
            </a:r>
            <a:r>
              <a:rPr lang="de-DE" sz="1200" dirty="0">
                <a:solidFill>
                  <a:schemeClr val="tx1"/>
                </a:solidFill>
                <a:latin typeface="Arial" panose="020B0604020202020204" pitchFamily="34" charset="0"/>
                <a:cs typeface="Arial" panose="020B0604020202020204" pitchFamily="34" charset="0"/>
              </a:rPr>
              <a:t>nicht nur Ressourcen, sondern auch Kosten! </a:t>
            </a:r>
            <a:r>
              <a:rPr lang="de-DE" sz="1200" dirty="0" smtClean="0">
                <a:solidFill>
                  <a:schemeClr val="tx1"/>
                </a:solidFill>
                <a:latin typeface="Arial" panose="020B0604020202020204" pitchFamily="34" charset="0"/>
                <a:cs typeface="Arial" panose="020B0604020202020204" pitchFamily="34" charset="0"/>
              </a:rPr>
              <a:t>So lassen sich eventuell anfallende Mehrkosten beispielsweise beim Catering ausgleichen. </a:t>
            </a:r>
            <a:endParaRPr lang="de-DE" sz="1200" dirty="0">
              <a:solidFill>
                <a:schemeClr val="tx1"/>
              </a:solidFill>
              <a:latin typeface="Arial" panose="020B0604020202020204" pitchFamily="34" charset="0"/>
              <a:cs typeface="Arial" panose="020B0604020202020204" pitchFamily="34" charset="0"/>
            </a:endParaRPr>
          </a:p>
        </p:txBody>
      </p:sp>
      <p:sp>
        <p:nvSpPr>
          <p:cNvPr id="6" name="Ovale Legende 5"/>
          <p:cNvSpPr/>
          <p:nvPr/>
        </p:nvSpPr>
        <p:spPr>
          <a:xfrm>
            <a:off x="277313" y="188640"/>
            <a:ext cx="2780815" cy="1669999"/>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rgbClr val="F0F8FC"/>
                </a:solidFill>
                <a:latin typeface="Arial" panose="020B0604020202020204" pitchFamily="34" charset="0"/>
                <a:cs typeface="Arial" panose="020B0604020202020204" pitchFamily="34" charset="0"/>
              </a:rPr>
              <a:t>Klimafreundliche Veranstaltungen verursachen hohe </a:t>
            </a:r>
            <a:r>
              <a:rPr lang="de-DE" sz="1600" dirty="0" smtClean="0">
                <a:solidFill>
                  <a:srgbClr val="F0F8FC"/>
                </a:solidFill>
                <a:latin typeface="Arial" panose="020B0604020202020204" pitchFamily="34" charset="0"/>
                <a:cs typeface="Arial" panose="020B0604020202020204" pitchFamily="34" charset="0"/>
              </a:rPr>
              <a:t>Kosten.</a:t>
            </a:r>
            <a:endParaRPr lang="de-DE" sz="1600" dirty="0">
              <a:solidFill>
                <a:srgbClr val="F0F8FC"/>
              </a:solidFill>
              <a:latin typeface="Arial" panose="020B0604020202020204" pitchFamily="34" charset="0"/>
              <a:cs typeface="Arial" panose="020B0604020202020204" pitchFamily="34" charset="0"/>
            </a:endParaRPr>
          </a:p>
        </p:txBody>
      </p:sp>
      <p:sp>
        <p:nvSpPr>
          <p:cNvPr id="3" name="Titel 2"/>
          <p:cNvSpPr>
            <a:spLocks noGrp="1"/>
          </p:cNvSpPr>
          <p:nvPr>
            <p:ph type="title"/>
          </p:nvPr>
        </p:nvSpPr>
        <p:spPr/>
        <p:txBody>
          <a:bodyPr/>
          <a:lstStyle/>
          <a:p>
            <a:pPr algn="r"/>
            <a:r>
              <a:rPr lang="de-DE" dirty="0" smtClean="0">
                <a:solidFill>
                  <a:schemeClr val="bg1"/>
                </a:solidFill>
              </a:rPr>
              <a:t>Argumente 4</a:t>
            </a:r>
            <a:r>
              <a:rPr lang="de-DE" dirty="0">
                <a:solidFill>
                  <a:schemeClr val="bg1"/>
                </a:solidFill>
              </a:rPr>
              <a:t/>
            </a:r>
            <a:br>
              <a:rPr lang="de-DE" dirty="0">
                <a:solidFill>
                  <a:schemeClr val="bg1"/>
                </a:solidFill>
              </a:rPr>
            </a:br>
            <a:endParaRPr lang="de-DE" dirty="0"/>
          </a:p>
        </p:txBody>
      </p:sp>
    </p:spTree>
    <p:extLst>
      <p:ext uri="{BB962C8B-B14F-4D97-AF65-F5344CB8AC3E}">
        <p14:creationId xmlns:p14="http://schemas.microsoft.com/office/powerpoint/2010/main" val="3980981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5724128" y="1052736"/>
            <a:ext cx="3062037" cy="5262979"/>
          </a:xfrm>
          <a:prstGeom prst="rect">
            <a:avLst/>
          </a:prstGeom>
          <a:noFill/>
          <a:ln>
            <a:solidFill>
              <a:srgbClr val="0043B5"/>
            </a:solidFill>
          </a:ln>
        </p:spPr>
        <p:txBody>
          <a:bodyPr wrap="square" rtlCol="0">
            <a:spAutoFit/>
          </a:bodyPr>
          <a:lstStyle/>
          <a:p>
            <a:r>
              <a:rPr lang="de-DE" sz="1600" b="1" dirty="0" smtClean="0">
                <a:latin typeface="Arial" panose="020B0604020202020204" pitchFamily="34" charset="0"/>
                <a:cs typeface="Arial" panose="020B0604020202020204" pitchFamily="34" charset="0"/>
              </a:rPr>
              <a:t>Weitere Vorteile für die Verwaltung:</a:t>
            </a:r>
          </a:p>
          <a:p>
            <a:endParaRPr lang="de-DE" sz="1600" b="1"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Klimafreundliche Veranstaltungen können ein Aushängeschild sein, um den Mehrwert von Klimaschutzmaßnahmen erlebbar zu machen. </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Wird die Kommunalverwaltung an dieser Stelle als innovativ wahrgenommen, profitiert davon das gesamte Image der Verwaltung.</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Gleichzeitig stärkt es die Glaubwürdigkeit für weitere Klimaschutzbemühungen, wenn sichtbar wird, dass die Verwaltung selbst auch ihr Vorgehen ändert.</a:t>
            </a:r>
          </a:p>
        </p:txBody>
      </p:sp>
      <p:sp>
        <p:nvSpPr>
          <p:cNvPr id="7" name="Ovale Legende 6"/>
          <p:cNvSpPr/>
          <p:nvPr/>
        </p:nvSpPr>
        <p:spPr>
          <a:xfrm>
            <a:off x="682794" y="2276872"/>
            <a:ext cx="4896544" cy="2646928"/>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600" dirty="0">
                <a:solidFill>
                  <a:schemeClr val="tx1"/>
                </a:solidFill>
                <a:latin typeface="Arial" panose="020B0604020202020204" pitchFamily="34" charset="0"/>
                <a:cs typeface="Arial" panose="020B0604020202020204" pitchFamily="34" charset="0"/>
              </a:rPr>
              <a:t>Sie können durch klimafreundliche Veranstaltungen glaubhaft vermitteln, dass Sie es ernst meinen bei Ihren Ambitionen in den Bereichen Klimaschutz und Nachhaltigkeit. Damit werden Sie </a:t>
            </a:r>
            <a:r>
              <a:rPr lang="de-DE" sz="1600" dirty="0" smtClean="0">
                <a:solidFill>
                  <a:schemeClr val="tx1"/>
                </a:solidFill>
                <a:latin typeface="Arial" panose="020B0604020202020204" pitchFamily="34" charset="0"/>
                <a:cs typeface="Arial" panose="020B0604020202020204" pitchFamily="34" charset="0"/>
              </a:rPr>
              <a:t>Ihrer Vorbildfunktion für </a:t>
            </a:r>
            <a:r>
              <a:rPr lang="de-DE" sz="1600" dirty="0">
                <a:solidFill>
                  <a:schemeClr val="tx1"/>
                </a:solidFill>
                <a:latin typeface="Arial" panose="020B0604020202020204" pitchFamily="34" charset="0"/>
                <a:cs typeface="Arial" panose="020B0604020202020204" pitchFamily="34" charset="0"/>
              </a:rPr>
              <a:t>andere </a:t>
            </a:r>
            <a:r>
              <a:rPr lang="de-DE" sz="1600" dirty="0" smtClean="0">
                <a:solidFill>
                  <a:schemeClr val="tx1"/>
                </a:solidFill>
                <a:latin typeface="Arial" panose="020B0604020202020204" pitchFamily="34" charset="0"/>
                <a:cs typeface="Arial" panose="020B0604020202020204" pitchFamily="34" charset="0"/>
              </a:rPr>
              <a:t>Institutionen gerecht!</a:t>
            </a:r>
            <a:endParaRPr lang="de-DE" sz="1600" dirty="0">
              <a:solidFill>
                <a:schemeClr val="tx1"/>
              </a:solidFill>
              <a:latin typeface="Arial" panose="020B0604020202020204" pitchFamily="34" charset="0"/>
              <a:cs typeface="Arial" panose="020B0604020202020204" pitchFamily="34" charset="0"/>
            </a:endParaRPr>
          </a:p>
        </p:txBody>
      </p:sp>
      <p:sp>
        <p:nvSpPr>
          <p:cNvPr id="6" name="Ovale Legende 5"/>
          <p:cNvSpPr/>
          <p:nvPr/>
        </p:nvSpPr>
        <p:spPr>
          <a:xfrm>
            <a:off x="467544" y="404664"/>
            <a:ext cx="2663522" cy="1751126"/>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rgbClr val="F0F8FC"/>
                </a:solidFill>
                <a:latin typeface="Arial" panose="020B0604020202020204" pitchFamily="34" charset="0"/>
                <a:cs typeface="Arial" panose="020B0604020202020204" pitchFamily="34" charset="0"/>
              </a:rPr>
              <a:t>Klimafreundliche Veranstaltungen bringen uns als Kommunalverwaltung nichts.</a:t>
            </a:r>
          </a:p>
        </p:txBody>
      </p:sp>
      <p:sp>
        <p:nvSpPr>
          <p:cNvPr id="2" name="Titel 1"/>
          <p:cNvSpPr>
            <a:spLocks noGrp="1"/>
          </p:cNvSpPr>
          <p:nvPr>
            <p:ph type="title"/>
          </p:nvPr>
        </p:nvSpPr>
        <p:spPr/>
        <p:txBody>
          <a:bodyPr/>
          <a:lstStyle/>
          <a:p>
            <a:pPr algn="r"/>
            <a:r>
              <a:rPr lang="de-DE" dirty="0" smtClean="0">
                <a:solidFill>
                  <a:schemeClr val="bg1"/>
                </a:solidFill>
              </a:rPr>
              <a:t>Argumente 5</a:t>
            </a:r>
            <a:r>
              <a:rPr lang="de-DE" dirty="0">
                <a:solidFill>
                  <a:schemeClr val="bg1"/>
                </a:solidFill>
              </a:rPr>
              <a:t/>
            </a:r>
            <a:br>
              <a:rPr lang="de-DE" dirty="0">
                <a:solidFill>
                  <a:schemeClr val="bg1"/>
                </a:solidFill>
              </a:rPr>
            </a:br>
            <a:endParaRPr lang="de-DE" dirty="0"/>
          </a:p>
        </p:txBody>
      </p:sp>
    </p:spTree>
    <p:extLst>
      <p:ext uri="{BB962C8B-B14F-4D97-AF65-F5344CB8AC3E}">
        <p14:creationId xmlns:p14="http://schemas.microsoft.com/office/powerpoint/2010/main" val="8010842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e Legende 6"/>
          <p:cNvSpPr/>
          <p:nvPr/>
        </p:nvSpPr>
        <p:spPr>
          <a:xfrm>
            <a:off x="1979712" y="2420888"/>
            <a:ext cx="6120680" cy="3240360"/>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600" dirty="0">
                <a:solidFill>
                  <a:schemeClr val="tx1"/>
                </a:solidFill>
                <a:latin typeface="Arial" panose="020B0604020202020204" pitchFamily="34" charset="0"/>
                <a:cs typeface="Arial" panose="020B0604020202020204" pitchFamily="34" charset="0"/>
              </a:rPr>
              <a:t>Wenn Sie als Kommune Klimaschutzziele festlegen, sind THG-Minderungen in allen Bereichen der Verwaltung wichtig. Klimafreundliche Veranstaltungen tragen einen notwendigen Teil zur Zielerreichung </a:t>
            </a:r>
            <a:r>
              <a:rPr lang="de-DE" sz="1600" dirty="0" smtClean="0">
                <a:solidFill>
                  <a:schemeClr val="tx1"/>
                </a:solidFill>
                <a:latin typeface="Arial" panose="020B0604020202020204" pitchFamily="34" charset="0"/>
                <a:cs typeface="Arial" panose="020B0604020202020204" pitchFamily="34" charset="0"/>
              </a:rPr>
              <a:t>bei</a:t>
            </a:r>
            <a:r>
              <a:rPr lang="de-DE" sz="1600" dirty="0">
                <a:solidFill>
                  <a:schemeClr val="tx1"/>
                </a:solidFill>
                <a:latin typeface="Arial" panose="020B0604020202020204" pitchFamily="34" charset="0"/>
                <a:cs typeface="Arial" panose="020B0604020202020204" pitchFamily="34" charset="0"/>
              </a:rPr>
              <a:t>!</a:t>
            </a:r>
          </a:p>
        </p:txBody>
      </p:sp>
      <p:sp>
        <p:nvSpPr>
          <p:cNvPr id="6" name="Ovale Legende 5"/>
          <p:cNvSpPr/>
          <p:nvPr/>
        </p:nvSpPr>
        <p:spPr>
          <a:xfrm>
            <a:off x="899592" y="620688"/>
            <a:ext cx="3172946" cy="2425422"/>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rgbClr val="F0F8FC"/>
                </a:solidFill>
                <a:latin typeface="Arial" panose="020B0604020202020204" pitchFamily="34" charset="0"/>
                <a:cs typeface="Arial" panose="020B0604020202020204" pitchFamily="34" charset="0"/>
              </a:rPr>
              <a:t>Warum kümmert sich </a:t>
            </a:r>
            <a:r>
              <a:rPr lang="de-DE" sz="1600" dirty="0" smtClean="0">
                <a:solidFill>
                  <a:srgbClr val="F0F8FC"/>
                </a:solidFill>
                <a:latin typeface="Arial" panose="020B0604020202020204" pitchFamily="34" charset="0"/>
                <a:cs typeface="Arial" panose="020B0604020202020204" pitchFamily="34" charset="0"/>
              </a:rPr>
              <a:t>Klimaschutzpersonal um </a:t>
            </a:r>
            <a:r>
              <a:rPr lang="de-DE" sz="1600" dirty="0">
                <a:solidFill>
                  <a:srgbClr val="F0F8FC"/>
                </a:solidFill>
                <a:latin typeface="Arial" panose="020B0604020202020204" pitchFamily="34" charset="0"/>
                <a:cs typeface="Arial" panose="020B0604020202020204" pitchFamily="34" charset="0"/>
              </a:rPr>
              <a:t>klimafreundliche Veranstaltungen?</a:t>
            </a:r>
          </a:p>
        </p:txBody>
      </p:sp>
      <p:sp>
        <p:nvSpPr>
          <p:cNvPr id="3" name="Titel 2"/>
          <p:cNvSpPr>
            <a:spLocks noGrp="1"/>
          </p:cNvSpPr>
          <p:nvPr>
            <p:ph type="title"/>
          </p:nvPr>
        </p:nvSpPr>
        <p:spPr/>
        <p:txBody>
          <a:bodyPr/>
          <a:lstStyle/>
          <a:p>
            <a:pPr algn="r"/>
            <a:r>
              <a:rPr lang="de-DE" dirty="0" smtClean="0">
                <a:solidFill>
                  <a:schemeClr val="bg1"/>
                </a:solidFill>
              </a:rPr>
              <a:t>Argumente</a:t>
            </a:r>
            <a:r>
              <a:rPr lang="de-DE" baseline="0" dirty="0" smtClean="0">
                <a:solidFill>
                  <a:schemeClr val="bg1"/>
                </a:solidFill>
              </a:rPr>
              <a:t> 6</a:t>
            </a:r>
            <a:r>
              <a:rPr lang="de-DE" dirty="0">
                <a:solidFill>
                  <a:schemeClr val="bg1"/>
                </a:solidFill>
              </a:rPr>
              <a:t/>
            </a:r>
            <a:br>
              <a:rPr lang="de-DE" dirty="0">
                <a:solidFill>
                  <a:schemeClr val="bg1"/>
                </a:solidFill>
              </a:rPr>
            </a:br>
            <a:endParaRPr lang="de-DE" dirty="0"/>
          </a:p>
        </p:txBody>
      </p:sp>
    </p:spTree>
    <p:extLst>
      <p:ext uri="{BB962C8B-B14F-4D97-AF65-F5344CB8AC3E}">
        <p14:creationId xmlns:p14="http://schemas.microsoft.com/office/powerpoint/2010/main" val="12288330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5940152" y="1410742"/>
            <a:ext cx="3062037" cy="3949799"/>
          </a:xfrm>
          <a:prstGeom prst="rect">
            <a:avLst/>
          </a:prstGeom>
          <a:noFill/>
          <a:ln>
            <a:solidFill>
              <a:srgbClr val="0043B5"/>
            </a:solidFill>
          </a:ln>
        </p:spPr>
        <p:txBody>
          <a:bodyPr wrap="square" rtlCol="0">
            <a:spAutoFit/>
          </a:bodyPr>
          <a:lstStyle/>
          <a:p>
            <a:r>
              <a:rPr lang="de-DE" sz="1600" b="1" dirty="0" smtClean="0">
                <a:latin typeface="Arial" panose="020B0604020202020204" pitchFamily="34" charset="0"/>
                <a:cs typeface="Arial" panose="020B0604020202020204" pitchFamily="34" charset="0"/>
              </a:rPr>
              <a:t>Klima-Fakten:</a:t>
            </a:r>
          </a:p>
          <a:p>
            <a:endParaRPr lang="de-DE" sz="1600" b="1" dirty="0">
              <a:latin typeface="Arial" panose="020B0604020202020204" pitchFamily="34" charset="0"/>
              <a:cs typeface="Arial" panose="020B0604020202020204" pitchFamily="34" charset="0"/>
            </a:endParaRPr>
          </a:p>
          <a:p>
            <a:pPr marL="285750" indent="-285750">
              <a:buFont typeface="Calibri" panose="020F0502020204030204" pitchFamily="34" charset="0"/>
              <a:buChar char="×"/>
            </a:pPr>
            <a:r>
              <a:rPr lang="de-DE" sz="1600" dirty="0" smtClean="0">
                <a:latin typeface="Arial" panose="020B0604020202020204" pitchFamily="34" charset="0"/>
                <a:cs typeface="Arial" panose="020B0604020202020204" pitchFamily="34" charset="0"/>
              </a:rPr>
              <a:t>Ein Kilometer mit dem Auto verbraucht 162g CO</a:t>
            </a:r>
            <a:r>
              <a:rPr lang="de-DE" sz="1600" baseline="-25000" dirty="0" smtClean="0">
                <a:latin typeface="Arial" panose="020B0604020202020204" pitchFamily="34" charset="0"/>
                <a:cs typeface="Arial" panose="020B0604020202020204" pitchFamily="34" charset="0"/>
              </a:rPr>
              <a:t>2</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Ein Kilometer mit der Bahn verbraucht 42g CO</a:t>
            </a:r>
            <a:r>
              <a:rPr lang="de-DE" sz="1600" baseline="-25000" dirty="0" smtClean="0">
                <a:latin typeface="Arial" panose="020B0604020202020204" pitchFamily="34" charset="0"/>
                <a:cs typeface="Arial" panose="020B0604020202020204" pitchFamily="34" charset="0"/>
              </a:rPr>
              <a:t>2</a:t>
            </a:r>
          </a:p>
          <a:p>
            <a:pPr marL="285750" indent="-285750">
              <a:buFont typeface="Wingdings" panose="05000000000000000000" pitchFamily="2" charset="2"/>
              <a:buChar char="ü"/>
            </a:pPr>
            <a:endParaRPr lang="de-DE" sz="1600" baseline="-25000" dirty="0">
              <a:latin typeface="Arial" panose="020B0604020202020204" pitchFamily="34" charset="0"/>
              <a:cs typeface="Arial" panose="020B0604020202020204" pitchFamily="34" charset="0"/>
            </a:endParaRPr>
          </a:p>
          <a:p>
            <a:pPr marL="285750" indent="-285750">
              <a:buFont typeface="Calibri" panose="020F0502020204030204" pitchFamily="34" charset="0"/>
              <a:buChar char="×"/>
            </a:pPr>
            <a:r>
              <a:rPr lang="de-DE" sz="1600" dirty="0" smtClean="0">
                <a:latin typeface="Arial" panose="020B0604020202020204" pitchFamily="34" charset="0"/>
                <a:cs typeface="Arial" panose="020B0604020202020204" pitchFamily="34" charset="0"/>
              </a:rPr>
              <a:t>66 % der ernährungsbasierten THG-Emissionen lassen sich auf tierische Lebensmittel zurückführen</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Das THG-Einsparpotenzial durch vegetarische Ernährung liegt zwischen 20  -47 %</a:t>
            </a:r>
            <a:endParaRPr lang="de-DE" sz="1600" baseline="-25000" dirty="0">
              <a:latin typeface="Arial" panose="020B0604020202020204" pitchFamily="34" charset="0"/>
              <a:cs typeface="Arial" panose="020B0604020202020204" pitchFamily="34" charset="0"/>
            </a:endParaRPr>
          </a:p>
        </p:txBody>
      </p:sp>
      <p:sp>
        <p:nvSpPr>
          <p:cNvPr id="7" name="Ovale Legende 6"/>
          <p:cNvSpPr/>
          <p:nvPr/>
        </p:nvSpPr>
        <p:spPr>
          <a:xfrm>
            <a:off x="899592" y="2852936"/>
            <a:ext cx="4714738" cy="3057532"/>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600" dirty="0">
                <a:solidFill>
                  <a:schemeClr val="tx1"/>
                </a:solidFill>
                <a:latin typeface="Arial" panose="020B0604020202020204" pitchFamily="34" charset="0"/>
                <a:cs typeface="Arial" panose="020B0604020202020204" pitchFamily="34" charset="0"/>
              </a:rPr>
              <a:t>Mit leckerem Essen, emissionsarmen Transportlösungen und tollen Veranstaltungsorten machen Sie Nachhaltigkeit erlebbar. Durch das Erlebte werden die Teilnehmenden zu Multiplikator*innen für die positiven Effekte klimafreundlicher Veranstaltungsplanung! </a:t>
            </a:r>
          </a:p>
        </p:txBody>
      </p:sp>
      <p:sp>
        <p:nvSpPr>
          <p:cNvPr id="6" name="Ovale Legende 5"/>
          <p:cNvSpPr/>
          <p:nvPr/>
        </p:nvSpPr>
        <p:spPr>
          <a:xfrm>
            <a:off x="395536" y="476672"/>
            <a:ext cx="3096344" cy="2288574"/>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rgbClr val="F0F8FC"/>
                </a:solidFill>
                <a:latin typeface="Arial" panose="020B0604020202020204" pitchFamily="34" charset="0"/>
                <a:cs typeface="Arial" panose="020B0604020202020204" pitchFamily="34" charset="0"/>
              </a:rPr>
              <a:t>Für Teilnehmende haben klimafreundliche </a:t>
            </a:r>
            <a:r>
              <a:rPr lang="de-DE" sz="1600" dirty="0" smtClean="0">
                <a:solidFill>
                  <a:srgbClr val="F0F8FC"/>
                </a:solidFill>
                <a:latin typeface="Arial" panose="020B0604020202020204" pitchFamily="34" charset="0"/>
                <a:cs typeface="Arial" panose="020B0604020202020204" pitchFamily="34" charset="0"/>
              </a:rPr>
              <a:t>Veranstaltungen </a:t>
            </a:r>
            <a:r>
              <a:rPr lang="de-DE" sz="1600" dirty="0">
                <a:solidFill>
                  <a:srgbClr val="F0F8FC"/>
                </a:solidFill>
                <a:latin typeface="Arial" panose="020B0604020202020204" pitchFamily="34" charset="0"/>
                <a:cs typeface="Arial" panose="020B0604020202020204" pitchFamily="34" charset="0"/>
              </a:rPr>
              <a:t>keinen Mehrwert.</a:t>
            </a:r>
          </a:p>
        </p:txBody>
      </p:sp>
      <p:sp>
        <p:nvSpPr>
          <p:cNvPr id="4" name="Titel 3"/>
          <p:cNvSpPr>
            <a:spLocks noGrp="1"/>
          </p:cNvSpPr>
          <p:nvPr>
            <p:ph type="title"/>
          </p:nvPr>
        </p:nvSpPr>
        <p:spPr/>
        <p:txBody>
          <a:bodyPr/>
          <a:lstStyle/>
          <a:p>
            <a:pPr algn="r"/>
            <a:r>
              <a:rPr lang="de-DE" dirty="0" smtClean="0">
                <a:solidFill>
                  <a:schemeClr val="bg1"/>
                </a:solidFill>
              </a:rPr>
              <a:t>Argumente 7</a:t>
            </a:r>
            <a:r>
              <a:rPr lang="de-DE" dirty="0">
                <a:solidFill>
                  <a:schemeClr val="bg1"/>
                </a:solidFill>
              </a:rPr>
              <a:t/>
            </a:r>
            <a:br>
              <a:rPr lang="de-DE" dirty="0">
                <a:solidFill>
                  <a:schemeClr val="bg1"/>
                </a:solidFill>
              </a:rPr>
            </a:br>
            <a:endParaRPr lang="de-DE" dirty="0"/>
          </a:p>
        </p:txBody>
      </p:sp>
    </p:spTree>
    <p:extLst>
      <p:ext uri="{BB962C8B-B14F-4D97-AF65-F5344CB8AC3E}">
        <p14:creationId xmlns:p14="http://schemas.microsoft.com/office/powerpoint/2010/main" val="12017116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5868144" y="1124744"/>
            <a:ext cx="3062037" cy="4770537"/>
          </a:xfrm>
          <a:prstGeom prst="rect">
            <a:avLst/>
          </a:prstGeom>
          <a:noFill/>
          <a:ln>
            <a:solidFill>
              <a:srgbClr val="0043B5"/>
            </a:solidFill>
          </a:ln>
        </p:spPr>
        <p:txBody>
          <a:bodyPr wrap="square" rtlCol="0">
            <a:spAutoFit/>
          </a:bodyPr>
          <a:lstStyle/>
          <a:p>
            <a:r>
              <a:rPr lang="de-DE" sz="1600" b="1" dirty="0" smtClean="0">
                <a:latin typeface="Arial" panose="020B0604020202020204" pitchFamily="34" charset="0"/>
                <a:cs typeface="Arial" panose="020B0604020202020204" pitchFamily="34" charset="0"/>
              </a:rPr>
              <a:t>Klima-Fakten: Regionale Wertschöpfung</a:t>
            </a:r>
          </a:p>
          <a:p>
            <a:endParaRPr lang="de-DE" sz="1600" b="1" dirty="0">
              <a:latin typeface="Arial" panose="020B0604020202020204" pitchFamily="34" charset="0"/>
              <a:cs typeface="Arial" panose="020B0604020202020204" pitchFamily="34" charset="0"/>
            </a:endParaRPr>
          </a:p>
          <a:p>
            <a:r>
              <a:rPr lang="de-DE" sz="1600" dirty="0" smtClean="0">
                <a:latin typeface="Arial" panose="020B0604020202020204" pitchFamily="34" charset="0"/>
                <a:cs typeface="Arial" panose="020B0604020202020204" pitchFamily="34" charset="0"/>
              </a:rPr>
              <a:t>Im Sinne der Nachhaltigkeit bei der Veranstaltungsplanung auf regionale Produkte zu setzen, stärkt die regionale Wertschöpfung:</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Gewinne bleiben in der Region, bei lokalen Betrieben oder Einrichtungen. </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Prosperierenden Betriebe stärken die kommunalen Steuereinnahmen. </a:t>
            </a:r>
          </a:p>
          <a:p>
            <a:pPr marL="285750" indent="-285750">
              <a:buFont typeface="Wingdings" panose="05000000000000000000" pitchFamily="2" charset="2"/>
              <a:buChar char="ü"/>
            </a:pPr>
            <a:r>
              <a:rPr lang="de-DE" sz="1600" dirty="0" smtClean="0">
                <a:latin typeface="Arial" panose="020B0604020202020204" pitchFamily="34" charset="0"/>
                <a:cs typeface="Arial" panose="020B0604020202020204" pitchFamily="34" charset="0"/>
              </a:rPr>
              <a:t>Langfristig trägt die regionale Wertschöpfung durch Klimaschutz zur Stärkung der Wirtschaft bei. </a:t>
            </a:r>
          </a:p>
        </p:txBody>
      </p:sp>
      <p:sp>
        <p:nvSpPr>
          <p:cNvPr id="7" name="Ovale Legende 6"/>
          <p:cNvSpPr/>
          <p:nvPr/>
        </p:nvSpPr>
        <p:spPr>
          <a:xfrm>
            <a:off x="899592" y="2420888"/>
            <a:ext cx="4711876" cy="2448272"/>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solidFill>
                  <a:schemeClr val="tx1"/>
                </a:solidFill>
                <a:latin typeface="Arial" panose="020B0604020202020204" pitchFamily="34" charset="0"/>
                <a:cs typeface="Arial" panose="020B0604020202020204" pitchFamily="34" charset="0"/>
              </a:rPr>
              <a:t>Durch die vermehrte Nachfrage nach lokalen und nachhaltigen Erzeugnissen tragen Ihre Veranstaltungen zur Stärkung regionaler Wertschöpfung bei. Auf lange Sicht </a:t>
            </a:r>
            <a:r>
              <a:rPr lang="de-DE" sz="1400" dirty="0" smtClean="0">
                <a:solidFill>
                  <a:schemeClr val="tx1"/>
                </a:solidFill>
                <a:latin typeface="Arial" panose="020B0604020202020204" pitchFamily="34" charset="0"/>
                <a:cs typeface="Arial" panose="020B0604020202020204" pitchFamily="34" charset="0"/>
              </a:rPr>
              <a:t>kann die gestiegene Nachfrage nach klimafreundlichen und regionalen Produkten einen Wettbewerbsvorteil für lokal ansässige Unternehmen bieten.</a:t>
            </a:r>
            <a:endParaRPr lang="de-DE" sz="1400" dirty="0">
              <a:solidFill>
                <a:schemeClr val="tx1"/>
              </a:solidFill>
              <a:latin typeface="Arial" panose="020B0604020202020204" pitchFamily="34" charset="0"/>
              <a:cs typeface="Arial" panose="020B0604020202020204" pitchFamily="34" charset="0"/>
            </a:endParaRPr>
          </a:p>
        </p:txBody>
      </p:sp>
      <p:sp>
        <p:nvSpPr>
          <p:cNvPr id="6" name="Ovale Legende 5"/>
          <p:cNvSpPr/>
          <p:nvPr/>
        </p:nvSpPr>
        <p:spPr>
          <a:xfrm>
            <a:off x="539552" y="692696"/>
            <a:ext cx="2422530" cy="1407761"/>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rgbClr val="F0F8FC"/>
                </a:solidFill>
                <a:latin typeface="Arial" panose="020B0604020202020204" pitchFamily="34" charset="0"/>
                <a:cs typeface="Arial" panose="020B0604020202020204" pitchFamily="34" charset="0"/>
              </a:rPr>
              <a:t>Klimafreundliche Veranstaltungen bringen der Wirtschaft nichts.</a:t>
            </a:r>
          </a:p>
        </p:txBody>
      </p:sp>
      <p:sp>
        <p:nvSpPr>
          <p:cNvPr id="3" name="Titel 2"/>
          <p:cNvSpPr>
            <a:spLocks noGrp="1"/>
          </p:cNvSpPr>
          <p:nvPr>
            <p:ph type="title"/>
          </p:nvPr>
        </p:nvSpPr>
        <p:spPr/>
        <p:txBody>
          <a:bodyPr/>
          <a:lstStyle/>
          <a:p>
            <a:pPr algn="r"/>
            <a:r>
              <a:rPr lang="de-DE" dirty="0" smtClean="0">
                <a:solidFill>
                  <a:schemeClr val="bg1"/>
                </a:solidFill>
              </a:rPr>
              <a:t>Argumente</a:t>
            </a:r>
            <a:r>
              <a:rPr lang="de-DE" baseline="0" dirty="0" smtClean="0">
                <a:solidFill>
                  <a:schemeClr val="bg1"/>
                </a:solidFill>
              </a:rPr>
              <a:t> 8</a:t>
            </a:r>
            <a:endParaRPr lang="de-DE" dirty="0">
              <a:solidFill>
                <a:schemeClr val="bg1"/>
              </a:solidFill>
            </a:endParaRPr>
          </a:p>
        </p:txBody>
      </p:sp>
    </p:spTree>
    <p:extLst>
      <p:ext uri="{BB962C8B-B14F-4D97-AF65-F5344CB8AC3E}">
        <p14:creationId xmlns:p14="http://schemas.microsoft.com/office/powerpoint/2010/main" val="24683241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e Legende 6"/>
          <p:cNvSpPr/>
          <p:nvPr/>
        </p:nvSpPr>
        <p:spPr>
          <a:xfrm>
            <a:off x="2140233" y="1936746"/>
            <a:ext cx="6176183" cy="3796510"/>
          </a:xfrm>
          <a:prstGeom prst="wedgeEllipseCallout">
            <a:avLst>
              <a:gd name="adj1" fmla="val 30674"/>
              <a:gd name="adj2" fmla="val 61908"/>
            </a:avLst>
          </a:prstGeom>
          <a:solidFill>
            <a:srgbClr val="DBE8FF"/>
          </a:solidFill>
          <a:ln>
            <a:solidFill>
              <a:srgbClr val="DBE8FF"/>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600" dirty="0">
                <a:solidFill>
                  <a:schemeClr val="tx1"/>
                </a:solidFill>
                <a:latin typeface="Arial" panose="020B0604020202020204" pitchFamily="34" charset="0"/>
                <a:cs typeface="Arial" panose="020B0604020202020204" pitchFamily="34" charset="0"/>
              </a:rPr>
              <a:t>Wie immer, wenn neue Standards und Prozesse etabliert werden, können die ersten Veranstaltungen mehr Aufwand erfordern. Wenn Kriterien zum Schutz des Klimas aber frühzeitig in den Planungsprozess integriert und zum regulären Vorgehen werden, dann wird die Planungszeit für klimafreundliche Veranstaltungen nicht höher sein!</a:t>
            </a:r>
          </a:p>
        </p:txBody>
      </p:sp>
      <p:sp>
        <p:nvSpPr>
          <p:cNvPr id="6" name="Ovale Legende 5"/>
          <p:cNvSpPr/>
          <p:nvPr/>
        </p:nvSpPr>
        <p:spPr>
          <a:xfrm>
            <a:off x="683568" y="548680"/>
            <a:ext cx="2607244" cy="1879876"/>
          </a:xfrm>
          <a:prstGeom prst="wedgeEllipseCallout">
            <a:avLst/>
          </a:prstGeom>
          <a:solidFill>
            <a:srgbClr val="0043B5"/>
          </a:solidFill>
          <a:ln>
            <a:solidFill>
              <a:srgbClr val="0043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rgbClr val="F0F8FC"/>
                </a:solidFill>
                <a:latin typeface="Arial" panose="020B0604020202020204" pitchFamily="34" charset="0"/>
                <a:cs typeface="Arial" panose="020B0604020202020204" pitchFamily="34" charset="0"/>
              </a:rPr>
              <a:t>Klimafreundliche Veranstaltungen sind viel zu aufwendig.</a:t>
            </a:r>
          </a:p>
        </p:txBody>
      </p:sp>
      <p:sp>
        <p:nvSpPr>
          <p:cNvPr id="4" name="Titel 3"/>
          <p:cNvSpPr>
            <a:spLocks noGrp="1"/>
          </p:cNvSpPr>
          <p:nvPr>
            <p:ph type="title"/>
          </p:nvPr>
        </p:nvSpPr>
        <p:spPr/>
        <p:txBody>
          <a:bodyPr/>
          <a:lstStyle/>
          <a:p>
            <a:pPr algn="r"/>
            <a:r>
              <a:rPr lang="de-DE" dirty="0" smtClean="0">
                <a:solidFill>
                  <a:schemeClr val="bg1"/>
                </a:solidFill>
              </a:rPr>
              <a:t>Argumente 9</a:t>
            </a:r>
            <a:endParaRPr lang="de-DE" dirty="0"/>
          </a:p>
        </p:txBody>
      </p:sp>
    </p:spTree>
    <p:extLst>
      <p:ext uri="{BB962C8B-B14F-4D97-AF65-F5344CB8AC3E}">
        <p14:creationId xmlns:p14="http://schemas.microsoft.com/office/powerpoint/2010/main" val="337888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SK:KK_Masterfoli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Difu_4-3_Design</Template>
  <TotalTime>0</TotalTime>
  <Words>947</Words>
  <Application>Microsoft Office PowerPoint</Application>
  <PresentationFormat>Bildschirmpräsentation (4:3)</PresentationFormat>
  <Paragraphs>72</Paragraphs>
  <Slides>9</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9</vt:i4>
      </vt:variant>
    </vt:vector>
  </HeadingPairs>
  <TitlesOfParts>
    <vt:vector size="13" baseType="lpstr">
      <vt:lpstr>Arial</vt:lpstr>
      <vt:lpstr>Calibri</vt:lpstr>
      <vt:lpstr>Wingdings</vt:lpstr>
      <vt:lpstr>SK:KK_Masterfolie</vt:lpstr>
      <vt:lpstr>Argumentationshilfen für klimafreundliche Veranstaltungen</vt:lpstr>
      <vt:lpstr>Gängige Argumente - Überblick</vt:lpstr>
      <vt:lpstr>Argumente 3</vt:lpstr>
      <vt:lpstr>Argumente 4 </vt:lpstr>
      <vt:lpstr>Argumente 5 </vt:lpstr>
      <vt:lpstr>Argumente 6 </vt:lpstr>
      <vt:lpstr>Argumente 7 </vt:lpstr>
      <vt:lpstr>Argumente 8</vt:lpstr>
      <vt:lpstr>Argumente 9</vt:lpstr>
    </vt:vector>
  </TitlesOfParts>
  <Company>difu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Reif-Dietzel</dc:creator>
  <cp:lastModifiedBy>Tatjes</cp:lastModifiedBy>
  <cp:revision>1425</cp:revision>
  <cp:lastPrinted>2018-11-26T12:46:39Z</cp:lastPrinted>
  <dcterms:created xsi:type="dcterms:W3CDTF">2018-02-07T15:15:32Z</dcterms:created>
  <dcterms:modified xsi:type="dcterms:W3CDTF">2024-10-30T13:17:48Z</dcterms:modified>
</cp:coreProperties>
</file>